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8.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9.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0.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62"/>
  </p:notesMasterIdLst>
  <p:handoutMasterIdLst>
    <p:handoutMasterId r:id="rId63"/>
  </p:handoutMasterIdLst>
  <p:sldIdLst>
    <p:sldId id="338" r:id="rId5"/>
    <p:sldId id="315" r:id="rId6"/>
    <p:sldId id="489" r:id="rId7"/>
    <p:sldId id="492" r:id="rId8"/>
    <p:sldId id="482" r:id="rId9"/>
    <p:sldId id="490" r:id="rId10"/>
    <p:sldId id="511" r:id="rId11"/>
    <p:sldId id="512" r:id="rId12"/>
    <p:sldId id="518" r:id="rId13"/>
    <p:sldId id="488" r:id="rId14"/>
    <p:sldId id="483" r:id="rId15"/>
    <p:sldId id="484" r:id="rId16"/>
    <p:sldId id="485" r:id="rId17"/>
    <p:sldId id="519" r:id="rId18"/>
    <p:sldId id="257" r:id="rId19"/>
    <p:sldId id="261" r:id="rId20"/>
    <p:sldId id="500" r:id="rId21"/>
    <p:sldId id="262" r:id="rId22"/>
    <p:sldId id="522" r:id="rId23"/>
    <p:sldId id="508" r:id="rId24"/>
    <p:sldId id="481" r:id="rId25"/>
    <p:sldId id="258" r:id="rId26"/>
    <p:sldId id="259" r:id="rId27"/>
    <p:sldId id="260" r:id="rId28"/>
    <p:sldId id="495" r:id="rId29"/>
    <p:sldId id="501" r:id="rId30"/>
    <p:sldId id="502" r:id="rId31"/>
    <p:sldId id="503" r:id="rId32"/>
    <p:sldId id="504" r:id="rId33"/>
    <p:sldId id="505" r:id="rId34"/>
    <p:sldId id="506" r:id="rId35"/>
    <p:sldId id="523" r:id="rId36"/>
    <p:sldId id="486" r:id="rId37"/>
    <p:sldId id="521" r:id="rId38"/>
    <p:sldId id="473" r:id="rId39"/>
    <p:sldId id="474" r:id="rId40"/>
    <p:sldId id="475" r:id="rId41"/>
    <p:sldId id="496" r:id="rId42"/>
    <p:sldId id="498" r:id="rId43"/>
    <p:sldId id="476" r:id="rId44"/>
    <p:sldId id="499" r:id="rId45"/>
    <p:sldId id="478" r:id="rId46"/>
    <p:sldId id="477" r:id="rId47"/>
    <p:sldId id="340" r:id="rId48"/>
    <p:sldId id="487" r:id="rId49"/>
    <p:sldId id="497" r:id="rId50"/>
    <p:sldId id="513" r:id="rId51"/>
    <p:sldId id="514" r:id="rId52"/>
    <p:sldId id="491" r:id="rId53"/>
    <p:sldId id="515" r:id="rId54"/>
    <p:sldId id="516" r:id="rId55"/>
    <p:sldId id="517" r:id="rId56"/>
    <p:sldId id="493" r:id="rId57"/>
    <p:sldId id="494" r:id="rId58"/>
    <p:sldId id="510" r:id="rId59"/>
    <p:sldId id="520" r:id="rId60"/>
    <p:sldId id="509" r:id="rId61"/>
  </p:sldIdLst>
  <p:sldSz cx="12192000" cy="6858000"/>
  <p:notesSz cx="6797675" cy="9926638"/>
  <p:embeddedFontLst>
    <p:embeddedFont>
      <p:font typeface="Consolas" panose="020B0609020204030204" pitchFamily="49" charset="0"/>
      <p:regular r:id="rId64"/>
      <p:bold r:id="rId65"/>
      <p:italic r:id="rId66"/>
      <p:boldItalic r:id="rId67"/>
    </p:embeddedFont>
    <p:embeddedFont>
      <p:font typeface="gatebase Medium" panose="00000500000000000000" charset="0"/>
      <p:regular r:id="rId68"/>
    </p:embeddedFont>
    <p:embeddedFont>
      <p:font typeface="Roboto Bold" panose="020B0604020202020204" charset="0"/>
      <p:bold r:id="rId69"/>
      <p:italic r:id="rId70"/>
      <p:boldItalic r:id="rId71"/>
    </p:embeddedFont>
    <p:embeddedFont>
      <p:font typeface="Roboto Regular" panose="020B0604020202020204" charset="0"/>
      <p:regular r:id="rId72"/>
      <p:bold r:id="rId73"/>
      <p:italic r:id="rId74"/>
      <p:boldItalic r:id="rId75"/>
    </p:embeddedFont>
    <p:embeddedFont>
      <p:font typeface="Verdana" panose="020B0604030504040204" pitchFamily="34" charset="0"/>
      <p:regular r:id="rId76"/>
      <p:bold r:id="rId77"/>
      <p:italic r:id="rId78"/>
      <p:boldItalic r:id="rId79"/>
    </p:embeddedFont>
  </p:embeddedFontLst>
  <p:defaultTextStyle>
    <a:defPPr>
      <a:defRPr lang="en-US"/>
    </a:defPPr>
    <a:lvl1pPr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126">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FEF"/>
    <a:srgbClr val="CC0000"/>
    <a:srgbClr val="D4D4D4"/>
    <a:srgbClr val="2F6ED7"/>
    <a:srgbClr val="8AB6EC"/>
    <a:srgbClr val="B1CEF2"/>
    <a:srgbClr val="D8E7F9"/>
    <a:srgbClr val="7BA5D9"/>
    <a:srgbClr val="008BCB"/>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3166F4-2496-49D6-B052-6EF126774046}" v="1409" dt="2024-12-05T00:33:30.7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09" autoAdjust="0"/>
    <p:restoredTop sz="78549" autoAdjust="0"/>
  </p:normalViewPr>
  <p:slideViewPr>
    <p:cSldViewPr snapToGrid="0">
      <p:cViewPr varScale="1">
        <p:scale>
          <a:sx n="125" d="100"/>
          <a:sy n="125" d="100"/>
        </p:scale>
        <p:origin x="1476" y="96"/>
      </p:cViewPr>
      <p:guideLst>
        <p:guide orient="horz" pos="2160"/>
        <p:guide pos="3840"/>
      </p:guideLst>
    </p:cSldViewPr>
  </p:slideViewPr>
  <p:notesTextViewPr>
    <p:cViewPr>
      <p:scale>
        <a:sx n="1" d="1"/>
        <a:sy n="1" d="1"/>
      </p:scale>
      <p:origin x="0" y="0"/>
    </p:cViewPr>
  </p:notesTextViewPr>
  <p:notesViewPr>
    <p:cSldViewPr snapToGrid="0" snapToObjects="1">
      <p:cViewPr varScale="1">
        <p:scale>
          <a:sx n="154" d="100"/>
          <a:sy n="154" d="100"/>
        </p:scale>
        <p:origin x="-6280" y="-104"/>
      </p:cViewPr>
      <p:guideLst>
        <p:guide orient="horz" pos="3126"/>
        <p:guide pos="2141"/>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handoutMaster" Target="handoutMasters/handoutMaster1.xml"/><Relationship Id="rId68" Type="http://schemas.openxmlformats.org/officeDocument/2006/relationships/font" Target="fonts/font5.fntdata"/><Relationship Id="rId84" Type="http://schemas.microsoft.com/office/2016/11/relationships/changesInfo" Target="changesInfos/changesInfo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font" Target="fonts/font14.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9.fntdata"/><Relationship Id="rId80" Type="http://schemas.openxmlformats.org/officeDocument/2006/relationships/presProps" Target="presProps.xml"/><Relationship Id="rId85"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4.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3.fntdata"/><Relationship Id="rId7" Type="http://schemas.openxmlformats.org/officeDocument/2006/relationships/slide" Target="slides/slide3.xml"/><Relationship Id="rId71" Type="http://schemas.openxmlformats.org/officeDocument/2006/relationships/font" Target="fonts/font8.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3.fntdata"/><Relationship Id="rId61" Type="http://schemas.openxmlformats.org/officeDocument/2006/relationships/slide" Target="slides/slide57.xml"/><Relationship Id="rId8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lyn Gorman" userId="e23a768f-2613-433c-8868-7d00ab8a4972" providerId="ADAL" clId="{B93166F4-2496-49D6-B052-6EF126774046}"/>
    <pc:docChg chg="undo custSel addSld delSld modSld sldOrd modMainMaster">
      <pc:chgData name="Kellyn Gorman" userId="e23a768f-2613-433c-8868-7d00ab8a4972" providerId="ADAL" clId="{B93166F4-2496-49D6-B052-6EF126774046}" dt="2024-12-05T00:34:36.590" v="9987" actId="729"/>
      <pc:docMkLst>
        <pc:docMk/>
      </pc:docMkLst>
      <pc:sldChg chg="addSp delSp modSp mod ord setBg delDesignElem">
        <pc:chgData name="Kellyn Gorman" userId="e23a768f-2613-433c-8868-7d00ab8a4972" providerId="ADAL" clId="{B93166F4-2496-49D6-B052-6EF126774046}" dt="2024-12-04T23:15:56.821" v="8137"/>
        <pc:sldMkLst>
          <pc:docMk/>
          <pc:sldMk cId="1019112614" sldId="257"/>
        </pc:sldMkLst>
        <pc:spChg chg="mod">
          <ac:chgData name="Kellyn Gorman" userId="e23a768f-2613-433c-8868-7d00ab8a4972" providerId="ADAL" clId="{B93166F4-2496-49D6-B052-6EF126774046}" dt="2024-11-27T18:43:04.416" v="5455" actId="20577"/>
          <ac:spMkLst>
            <pc:docMk/>
            <pc:sldMk cId="1019112614" sldId="257"/>
            <ac:spMk id="2" creationId="{E26890D7-BA37-3424-B8A3-06DBA192F5BA}"/>
          </ac:spMkLst>
        </pc:spChg>
        <pc:spChg chg="del">
          <ac:chgData name="Kellyn Gorman" userId="e23a768f-2613-433c-8868-7d00ab8a4972" providerId="ADAL" clId="{B93166F4-2496-49D6-B052-6EF126774046}" dt="2024-11-26T18:11:46.493" v="410" actId="26606"/>
          <ac:spMkLst>
            <pc:docMk/>
            <pc:sldMk cId="1019112614" sldId="257"/>
            <ac:spMk id="3" creationId="{74D99AF5-8C93-A8C8-F1F2-618C5E69778B}"/>
          </ac:spMkLst>
        </pc:spChg>
        <pc:spChg chg="add mod">
          <ac:chgData name="Kellyn Gorman" userId="e23a768f-2613-433c-8868-7d00ab8a4972" providerId="ADAL" clId="{B93166F4-2496-49D6-B052-6EF126774046}" dt="2024-11-27T18:43:47.631" v="5462" actId="255"/>
          <ac:spMkLst>
            <pc:docMk/>
            <pc:sldMk cId="1019112614" sldId="257"/>
            <ac:spMk id="6" creationId="{27D51B75-C14A-B5BF-BCEB-DD9A3EDF4DAA}"/>
          </ac:spMkLst>
        </pc:spChg>
        <pc:spChg chg="add del">
          <ac:chgData name="Kellyn Gorman" userId="e23a768f-2613-433c-8868-7d00ab8a4972" providerId="ADAL" clId="{B93166F4-2496-49D6-B052-6EF126774046}" dt="2024-11-26T18:14:57.979" v="432" actId="26606"/>
          <ac:spMkLst>
            <pc:docMk/>
            <pc:sldMk cId="1019112614" sldId="257"/>
            <ac:spMk id="9" creationId="{BACC6370-2D7E-4714-9D71-7542949D7D5D}"/>
          </ac:spMkLst>
        </pc:spChg>
        <pc:spChg chg="add del">
          <ac:chgData name="Kellyn Gorman" userId="e23a768f-2613-433c-8868-7d00ab8a4972" providerId="ADAL" clId="{B93166F4-2496-49D6-B052-6EF126774046}" dt="2024-11-26T18:14:57.979" v="432" actId="26606"/>
          <ac:spMkLst>
            <pc:docMk/>
            <pc:sldMk cId="1019112614" sldId="257"/>
            <ac:spMk id="11" creationId="{F68B3F68-107C-434F-AA38-110D5EA91B85}"/>
          </ac:spMkLst>
        </pc:spChg>
        <pc:spChg chg="add del">
          <ac:chgData name="Kellyn Gorman" userId="e23a768f-2613-433c-8868-7d00ab8a4972" providerId="ADAL" clId="{B93166F4-2496-49D6-B052-6EF126774046}" dt="2024-11-26T18:14:57.979" v="432" actId="26606"/>
          <ac:spMkLst>
            <pc:docMk/>
            <pc:sldMk cId="1019112614" sldId="257"/>
            <ac:spMk id="13" creationId="{AAD0DBB9-1A4B-4391-81D4-CB19F9AB918A}"/>
          </ac:spMkLst>
        </pc:spChg>
        <pc:spChg chg="add del">
          <ac:chgData name="Kellyn Gorman" userId="e23a768f-2613-433c-8868-7d00ab8a4972" providerId="ADAL" clId="{B93166F4-2496-49D6-B052-6EF126774046}" dt="2024-11-26T18:14:57.979" v="432" actId="26606"/>
          <ac:spMkLst>
            <pc:docMk/>
            <pc:sldMk cId="1019112614" sldId="257"/>
            <ac:spMk id="15" creationId="{063BBA22-50EA-4C4D-BE05-F1CE4E63AA56}"/>
          </ac:spMkLst>
        </pc:spChg>
        <pc:spChg chg="add del">
          <ac:chgData name="Kellyn Gorman" userId="e23a768f-2613-433c-8868-7d00ab8a4972" providerId="ADAL" clId="{B93166F4-2496-49D6-B052-6EF126774046}" dt="2024-11-26T18:14:57.947" v="431" actId="26606"/>
          <ac:spMkLst>
            <pc:docMk/>
            <pc:sldMk cId="1019112614" sldId="257"/>
            <ac:spMk id="20" creationId="{BACC6370-2D7E-4714-9D71-7542949D7D5D}"/>
          </ac:spMkLst>
        </pc:spChg>
        <pc:spChg chg="add del">
          <ac:chgData name="Kellyn Gorman" userId="e23a768f-2613-433c-8868-7d00ab8a4972" providerId="ADAL" clId="{B93166F4-2496-49D6-B052-6EF126774046}" dt="2024-11-26T18:14:57.947" v="431" actId="26606"/>
          <ac:spMkLst>
            <pc:docMk/>
            <pc:sldMk cId="1019112614" sldId="257"/>
            <ac:spMk id="22" creationId="{F68B3F68-107C-434F-AA38-110D5EA91B85}"/>
          </ac:spMkLst>
        </pc:spChg>
        <pc:spChg chg="add del">
          <ac:chgData name="Kellyn Gorman" userId="e23a768f-2613-433c-8868-7d00ab8a4972" providerId="ADAL" clId="{B93166F4-2496-49D6-B052-6EF126774046}" dt="2024-11-26T18:14:57.947" v="431" actId="26606"/>
          <ac:spMkLst>
            <pc:docMk/>
            <pc:sldMk cId="1019112614" sldId="257"/>
            <ac:spMk id="24" creationId="{AAD0DBB9-1A4B-4391-81D4-CB19F9AB918A}"/>
          </ac:spMkLst>
        </pc:spChg>
        <pc:spChg chg="add del">
          <ac:chgData name="Kellyn Gorman" userId="e23a768f-2613-433c-8868-7d00ab8a4972" providerId="ADAL" clId="{B93166F4-2496-49D6-B052-6EF126774046}" dt="2024-11-26T18:14:57.947" v="431" actId="26606"/>
          <ac:spMkLst>
            <pc:docMk/>
            <pc:sldMk cId="1019112614" sldId="257"/>
            <ac:spMk id="26" creationId="{063BBA22-50EA-4C4D-BE05-F1CE4E63AA56}"/>
          </ac:spMkLst>
        </pc:spChg>
        <pc:spChg chg="add del">
          <ac:chgData name="Kellyn Gorman" userId="e23a768f-2613-433c-8868-7d00ab8a4972" providerId="ADAL" clId="{B93166F4-2496-49D6-B052-6EF126774046}" dt="2024-11-27T18:40:21.775" v="5294" actId="26606"/>
          <ac:spMkLst>
            <pc:docMk/>
            <pc:sldMk cId="1019112614" sldId="257"/>
            <ac:spMk id="28" creationId="{BC68A55F-7B32-44D8-AEE5-1AF40532656C}"/>
          </ac:spMkLst>
        </pc:spChg>
        <pc:spChg chg="add del">
          <ac:chgData name="Kellyn Gorman" userId="e23a768f-2613-433c-8868-7d00ab8a4972" providerId="ADAL" clId="{B93166F4-2496-49D6-B052-6EF126774046}" dt="2024-11-27T18:40:21.775" v="5294" actId="26606"/>
          <ac:spMkLst>
            <pc:docMk/>
            <pc:sldMk cId="1019112614" sldId="257"/>
            <ac:spMk id="29" creationId="{CD1AAA2C-FBBE-42AA-B869-31D524B7653F}"/>
          </ac:spMkLst>
        </pc:spChg>
        <pc:spChg chg="add del">
          <ac:chgData name="Kellyn Gorman" userId="e23a768f-2613-433c-8868-7d00ab8a4972" providerId="ADAL" clId="{B93166F4-2496-49D6-B052-6EF126774046}" dt="2024-11-27T18:40:21.775" v="5294" actId="26606"/>
          <ac:spMkLst>
            <pc:docMk/>
            <pc:sldMk cId="1019112614" sldId="257"/>
            <ac:spMk id="30" creationId="{5F937BBF-9326-4230-AB1B-F1795E350559}"/>
          </ac:spMkLst>
        </pc:spChg>
        <pc:spChg chg="add">
          <ac:chgData name="Kellyn Gorman" userId="e23a768f-2613-433c-8868-7d00ab8a4972" providerId="ADAL" clId="{B93166F4-2496-49D6-B052-6EF126774046}" dt="2024-11-27T18:40:21.775" v="5294" actId="26606"/>
          <ac:spMkLst>
            <pc:docMk/>
            <pc:sldMk cId="1019112614" sldId="257"/>
            <ac:spMk id="35" creationId="{BACC6370-2D7E-4714-9D71-7542949D7D5D}"/>
          </ac:spMkLst>
        </pc:spChg>
        <pc:spChg chg="add">
          <ac:chgData name="Kellyn Gorman" userId="e23a768f-2613-433c-8868-7d00ab8a4972" providerId="ADAL" clId="{B93166F4-2496-49D6-B052-6EF126774046}" dt="2024-11-27T18:40:21.775" v="5294" actId="26606"/>
          <ac:spMkLst>
            <pc:docMk/>
            <pc:sldMk cId="1019112614" sldId="257"/>
            <ac:spMk id="37" creationId="{F68B3F68-107C-434F-AA38-110D5EA91B85}"/>
          </ac:spMkLst>
        </pc:spChg>
        <pc:spChg chg="add">
          <ac:chgData name="Kellyn Gorman" userId="e23a768f-2613-433c-8868-7d00ab8a4972" providerId="ADAL" clId="{B93166F4-2496-49D6-B052-6EF126774046}" dt="2024-11-27T18:40:21.775" v="5294" actId="26606"/>
          <ac:spMkLst>
            <pc:docMk/>
            <pc:sldMk cId="1019112614" sldId="257"/>
            <ac:spMk id="39" creationId="{AAD0DBB9-1A4B-4391-81D4-CB19F9AB918A}"/>
          </ac:spMkLst>
        </pc:spChg>
        <pc:spChg chg="add">
          <ac:chgData name="Kellyn Gorman" userId="e23a768f-2613-433c-8868-7d00ab8a4972" providerId="ADAL" clId="{B93166F4-2496-49D6-B052-6EF126774046}" dt="2024-11-27T18:40:21.775" v="5294" actId="26606"/>
          <ac:spMkLst>
            <pc:docMk/>
            <pc:sldMk cId="1019112614" sldId="257"/>
            <ac:spMk id="41" creationId="{063BBA22-50EA-4C4D-BE05-F1CE4E63AA56}"/>
          </ac:spMkLst>
        </pc:spChg>
        <pc:graphicFrameChg chg="add mod modGraphic">
          <ac:chgData name="Kellyn Gorman" userId="e23a768f-2613-433c-8868-7d00ab8a4972" providerId="ADAL" clId="{B93166F4-2496-49D6-B052-6EF126774046}" dt="2024-11-27T18:43:31.228" v="5460" actId="14100"/>
          <ac:graphicFrameMkLst>
            <pc:docMk/>
            <pc:sldMk cId="1019112614" sldId="257"/>
            <ac:graphicFrameMk id="5" creationId="{C761CF96-023E-EA9C-3F62-AAD50F71CD99}"/>
          </ac:graphicFrameMkLst>
        </pc:graphicFrameChg>
      </pc:sldChg>
      <pc:sldChg chg="addSp delSp modSp mod ord setBg delDesignElem modNotesTx">
        <pc:chgData name="Kellyn Gorman" userId="e23a768f-2613-433c-8868-7d00ab8a4972" providerId="ADAL" clId="{B93166F4-2496-49D6-B052-6EF126774046}" dt="2024-12-04T23:58:18.129" v="9021" actId="20577"/>
        <pc:sldMkLst>
          <pc:docMk/>
          <pc:sldMk cId="2475544317" sldId="258"/>
        </pc:sldMkLst>
        <pc:spChg chg="mod">
          <ac:chgData name="Kellyn Gorman" userId="e23a768f-2613-433c-8868-7d00ab8a4972" providerId="ADAL" clId="{B93166F4-2496-49D6-B052-6EF126774046}" dt="2024-11-26T18:12:03.494" v="411" actId="26606"/>
          <ac:spMkLst>
            <pc:docMk/>
            <pc:sldMk cId="2475544317" sldId="258"/>
            <ac:spMk id="2" creationId="{E1A8A5B6-7537-88C5-D8DA-273687A1A6A6}"/>
          </ac:spMkLst>
        </pc:spChg>
        <pc:spChg chg="del">
          <ac:chgData name="Kellyn Gorman" userId="e23a768f-2613-433c-8868-7d00ab8a4972" providerId="ADAL" clId="{B93166F4-2496-49D6-B052-6EF126774046}" dt="2024-11-26T18:12:03.494" v="411" actId="26606"/>
          <ac:spMkLst>
            <pc:docMk/>
            <pc:sldMk cId="2475544317" sldId="258"/>
            <ac:spMk id="3" creationId="{D907B625-EBEB-DA96-4B15-31A74F05649F}"/>
          </ac:spMkLst>
        </pc:spChg>
        <pc:spChg chg="add mod">
          <ac:chgData name="Kellyn Gorman" userId="e23a768f-2613-433c-8868-7d00ab8a4972" providerId="ADAL" clId="{B93166F4-2496-49D6-B052-6EF126774046}" dt="2024-12-04T23:58:18.129" v="9021" actId="20577"/>
          <ac:spMkLst>
            <pc:docMk/>
            <pc:sldMk cId="2475544317" sldId="258"/>
            <ac:spMk id="3" creationId="{F992AE78-F819-C9F1-5285-E8B7695A92AC}"/>
          </ac:spMkLst>
        </pc:spChg>
        <pc:spChg chg="add del">
          <ac:chgData name="Kellyn Gorman" userId="e23a768f-2613-433c-8868-7d00ab8a4972" providerId="ADAL" clId="{B93166F4-2496-49D6-B052-6EF126774046}" dt="2024-11-27T14:36:26.499" v="3882"/>
          <ac:spMkLst>
            <pc:docMk/>
            <pc:sldMk cId="2475544317" sldId="258"/>
            <ac:spMk id="9" creationId="{7517A47C-B2E5-4B79-8061-D74B1311AF6E}"/>
          </ac:spMkLst>
        </pc:spChg>
        <pc:spChg chg="add del">
          <ac:chgData name="Kellyn Gorman" userId="e23a768f-2613-433c-8868-7d00ab8a4972" providerId="ADAL" clId="{B93166F4-2496-49D6-B052-6EF126774046}" dt="2024-11-27T14:36:26.499" v="3882"/>
          <ac:spMkLst>
            <pc:docMk/>
            <pc:sldMk cId="2475544317" sldId="258"/>
            <ac:spMk id="11" creationId="{C505E780-2083-4CB5-A42A-5E0E2908ECC3}"/>
          </ac:spMkLst>
        </pc:spChg>
        <pc:spChg chg="add del">
          <ac:chgData name="Kellyn Gorman" userId="e23a768f-2613-433c-8868-7d00ab8a4972" providerId="ADAL" clId="{B93166F4-2496-49D6-B052-6EF126774046}" dt="2024-11-27T14:36:26.499" v="3882"/>
          <ac:spMkLst>
            <pc:docMk/>
            <pc:sldMk cId="2475544317" sldId="258"/>
            <ac:spMk id="13" creationId="{D2C0AE1C-0118-41AE-8A10-7CDCBF10E96F}"/>
          </ac:spMkLst>
        </pc:spChg>
        <pc:spChg chg="add del">
          <ac:chgData name="Kellyn Gorman" userId="e23a768f-2613-433c-8868-7d00ab8a4972" providerId="ADAL" clId="{B93166F4-2496-49D6-B052-6EF126774046}" dt="2024-11-27T14:36:26.499" v="3882"/>
          <ac:spMkLst>
            <pc:docMk/>
            <pc:sldMk cId="2475544317" sldId="258"/>
            <ac:spMk id="15" creationId="{463EEC44-1BA3-44ED-81FC-A644B04B2A44}"/>
          </ac:spMkLst>
        </pc:spChg>
        <pc:graphicFrameChg chg="add mod">
          <ac:chgData name="Kellyn Gorman" userId="e23a768f-2613-433c-8868-7d00ab8a4972" providerId="ADAL" clId="{B93166F4-2496-49D6-B052-6EF126774046}" dt="2024-11-27T18:45:55.759" v="5734" actId="20577"/>
          <ac:graphicFrameMkLst>
            <pc:docMk/>
            <pc:sldMk cId="2475544317" sldId="258"/>
            <ac:graphicFrameMk id="5" creationId="{BF6F763C-BC08-F564-AE6B-3A5B0607A33E}"/>
          </ac:graphicFrameMkLst>
        </pc:graphicFrameChg>
      </pc:sldChg>
      <pc:sldChg chg="addSp delSp modSp mod ord setBg delDesignElem modNotesTx">
        <pc:chgData name="Kellyn Gorman" userId="e23a768f-2613-433c-8868-7d00ab8a4972" providerId="ADAL" clId="{B93166F4-2496-49D6-B052-6EF126774046}" dt="2024-12-05T00:00:33.451" v="9193" actId="20577"/>
        <pc:sldMkLst>
          <pc:docMk/>
          <pc:sldMk cId="2666048723" sldId="259"/>
        </pc:sldMkLst>
        <pc:spChg chg="mod">
          <ac:chgData name="Kellyn Gorman" userId="e23a768f-2613-433c-8868-7d00ab8a4972" providerId="ADAL" clId="{B93166F4-2496-49D6-B052-6EF126774046}" dt="2024-11-26T18:12:12.775" v="412" actId="26606"/>
          <ac:spMkLst>
            <pc:docMk/>
            <pc:sldMk cId="2666048723" sldId="259"/>
            <ac:spMk id="2" creationId="{7A851CEF-F699-1E7B-BEC3-C4AF15BA674F}"/>
          </ac:spMkLst>
        </pc:spChg>
        <pc:spChg chg="del mod">
          <ac:chgData name="Kellyn Gorman" userId="e23a768f-2613-433c-8868-7d00ab8a4972" providerId="ADAL" clId="{B93166F4-2496-49D6-B052-6EF126774046}" dt="2024-11-26T18:12:12.775" v="412" actId="26606"/>
          <ac:spMkLst>
            <pc:docMk/>
            <pc:sldMk cId="2666048723" sldId="259"/>
            <ac:spMk id="3" creationId="{959EE2E8-AB42-50AA-C7DE-93F992D41E9C}"/>
          </ac:spMkLst>
        </pc:spChg>
        <pc:spChg chg="add del">
          <ac:chgData name="Kellyn Gorman" userId="e23a768f-2613-433c-8868-7d00ab8a4972" providerId="ADAL" clId="{B93166F4-2496-49D6-B052-6EF126774046}" dt="2024-11-27T14:36:26.499" v="3882"/>
          <ac:spMkLst>
            <pc:docMk/>
            <pc:sldMk cId="2666048723" sldId="259"/>
            <ac:spMk id="9" creationId="{7517A47C-B2E5-4B79-8061-D74B1311AF6E}"/>
          </ac:spMkLst>
        </pc:spChg>
        <pc:spChg chg="add del">
          <ac:chgData name="Kellyn Gorman" userId="e23a768f-2613-433c-8868-7d00ab8a4972" providerId="ADAL" clId="{B93166F4-2496-49D6-B052-6EF126774046}" dt="2024-11-27T14:36:26.499" v="3882"/>
          <ac:spMkLst>
            <pc:docMk/>
            <pc:sldMk cId="2666048723" sldId="259"/>
            <ac:spMk id="11" creationId="{C505E780-2083-4CB5-A42A-5E0E2908ECC3}"/>
          </ac:spMkLst>
        </pc:spChg>
        <pc:spChg chg="add del">
          <ac:chgData name="Kellyn Gorman" userId="e23a768f-2613-433c-8868-7d00ab8a4972" providerId="ADAL" clId="{B93166F4-2496-49D6-B052-6EF126774046}" dt="2024-11-27T14:36:26.499" v="3882"/>
          <ac:spMkLst>
            <pc:docMk/>
            <pc:sldMk cId="2666048723" sldId="259"/>
            <ac:spMk id="13" creationId="{D2C0AE1C-0118-41AE-8A10-7CDCBF10E96F}"/>
          </ac:spMkLst>
        </pc:spChg>
        <pc:spChg chg="add del">
          <ac:chgData name="Kellyn Gorman" userId="e23a768f-2613-433c-8868-7d00ab8a4972" providerId="ADAL" clId="{B93166F4-2496-49D6-B052-6EF126774046}" dt="2024-11-27T14:36:26.499" v="3882"/>
          <ac:spMkLst>
            <pc:docMk/>
            <pc:sldMk cId="2666048723" sldId="259"/>
            <ac:spMk id="15" creationId="{463EEC44-1BA3-44ED-81FC-A644B04B2A44}"/>
          </ac:spMkLst>
        </pc:spChg>
        <pc:graphicFrameChg chg="add mod">
          <ac:chgData name="Kellyn Gorman" userId="e23a768f-2613-433c-8868-7d00ab8a4972" providerId="ADAL" clId="{B93166F4-2496-49D6-B052-6EF126774046}" dt="2024-11-27T18:46:13.275" v="5735" actId="33524"/>
          <ac:graphicFrameMkLst>
            <pc:docMk/>
            <pc:sldMk cId="2666048723" sldId="259"/>
            <ac:graphicFrameMk id="5" creationId="{91386342-37F8-B98B-0706-641B2DE901E8}"/>
          </ac:graphicFrameMkLst>
        </pc:graphicFrameChg>
      </pc:sldChg>
      <pc:sldChg chg="addSp delSp modSp mod ord setBg delDesignElem modNotesTx">
        <pc:chgData name="Kellyn Gorman" userId="e23a768f-2613-433c-8868-7d00ab8a4972" providerId="ADAL" clId="{B93166F4-2496-49D6-B052-6EF126774046}" dt="2024-12-05T00:05:43.479" v="9748" actId="20577"/>
        <pc:sldMkLst>
          <pc:docMk/>
          <pc:sldMk cId="96905820" sldId="260"/>
        </pc:sldMkLst>
        <pc:spChg chg="mod">
          <ac:chgData name="Kellyn Gorman" userId="e23a768f-2613-433c-8868-7d00ab8a4972" providerId="ADAL" clId="{B93166F4-2496-49D6-B052-6EF126774046}" dt="2024-11-26T18:12:30.728" v="415" actId="26606"/>
          <ac:spMkLst>
            <pc:docMk/>
            <pc:sldMk cId="96905820" sldId="260"/>
            <ac:spMk id="2" creationId="{B3DF53F6-12D0-1222-4BE5-04D335A5213A}"/>
          </ac:spMkLst>
        </pc:spChg>
        <pc:spChg chg="add del mod">
          <ac:chgData name="Kellyn Gorman" userId="e23a768f-2613-433c-8868-7d00ab8a4972" providerId="ADAL" clId="{B93166F4-2496-49D6-B052-6EF126774046}" dt="2024-11-26T18:12:30.728" v="415" actId="26606"/>
          <ac:spMkLst>
            <pc:docMk/>
            <pc:sldMk cId="96905820" sldId="260"/>
            <ac:spMk id="3" creationId="{5DC1558A-6367-A2F2-7913-C3F820A444DD}"/>
          </ac:spMkLst>
        </pc:spChg>
        <pc:spChg chg="add del">
          <ac:chgData name="Kellyn Gorman" userId="e23a768f-2613-433c-8868-7d00ab8a4972" providerId="ADAL" clId="{B93166F4-2496-49D6-B052-6EF126774046}" dt="2024-11-27T14:36:26.499" v="3882"/>
          <ac:spMkLst>
            <pc:docMk/>
            <pc:sldMk cId="96905820" sldId="260"/>
            <ac:spMk id="8" creationId="{C2554CA6-288E-4202-BC52-2E5A8F0C0AED}"/>
          </ac:spMkLst>
        </pc:spChg>
        <pc:spChg chg="add del">
          <ac:chgData name="Kellyn Gorman" userId="e23a768f-2613-433c-8868-7d00ab8a4972" providerId="ADAL" clId="{B93166F4-2496-49D6-B052-6EF126774046}" dt="2024-11-26T18:12:30.728" v="414" actId="26606"/>
          <ac:spMkLst>
            <pc:docMk/>
            <pc:sldMk cId="96905820" sldId="260"/>
            <ac:spMk id="9" creationId="{44AD29B6-BF3B-4407-9E75-52DF8E3B29F1}"/>
          </ac:spMkLst>
        </pc:spChg>
        <pc:spChg chg="add del">
          <ac:chgData name="Kellyn Gorman" userId="e23a768f-2613-433c-8868-7d00ab8a4972" providerId="ADAL" clId="{B93166F4-2496-49D6-B052-6EF126774046}" dt="2024-11-27T14:36:26.499" v="3882"/>
          <ac:spMkLst>
            <pc:docMk/>
            <pc:sldMk cId="96905820" sldId="260"/>
            <ac:spMk id="10" creationId="{B10BB131-AC8E-4A8E-A5D1-36260F720C3B}"/>
          </ac:spMkLst>
        </pc:spChg>
        <pc:spChg chg="add del">
          <ac:chgData name="Kellyn Gorman" userId="e23a768f-2613-433c-8868-7d00ab8a4972" providerId="ADAL" clId="{B93166F4-2496-49D6-B052-6EF126774046}" dt="2024-11-26T18:12:30.728" v="414" actId="26606"/>
          <ac:spMkLst>
            <pc:docMk/>
            <pc:sldMk cId="96905820" sldId="260"/>
            <ac:spMk id="11" creationId="{55F8BA08-3E38-4B70-B93A-74F08E092206}"/>
          </ac:spMkLst>
        </pc:spChg>
        <pc:spChg chg="add del">
          <ac:chgData name="Kellyn Gorman" userId="e23a768f-2613-433c-8868-7d00ab8a4972" providerId="ADAL" clId="{B93166F4-2496-49D6-B052-6EF126774046}" dt="2024-11-27T14:36:26.499" v="3882"/>
          <ac:spMkLst>
            <pc:docMk/>
            <pc:sldMk cId="96905820" sldId="260"/>
            <ac:spMk id="12" creationId="{5B7778FC-632E-4DCA-A7CB-0D7731CCF970}"/>
          </ac:spMkLst>
        </pc:spChg>
        <pc:spChg chg="add del">
          <ac:chgData name="Kellyn Gorman" userId="e23a768f-2613-433c-8868-7d00ab8a4972" providerId="ADAL" clId="{B93166F4-2496-49D6-B052-6EF126774046}" dt="2024-11-26T18:12:30.728" v="414" actId="26606"/>
          <ac:spMkLst>
            <pc:docMk/>
            <pc:sldMk cId="96905820" sldId="260"/>
            <ac:spMk id="13" creationId="{357F1B33-79AB-4A71-8CEC-4546D709B8C8}"/>
          </ac:spMkLst>
        </pc:spChg>
        <pc:spChg chg="add del">
          <ac:chgData name="Kellyn Gorman" userId="e23a768f-2613-433c-8868-7d00ab8a4972" providerId="ADAL" clId="{B93166F4-2496-49D6-B052-6EF126774046}" dt="2024-11-27T14:36:26.499" v="3882"/>
          <ac:spMkLst>
            <pc:docMk/>
            <pc:sldMk cId="96905820" sldId="260"/>
            <ac:spMk id="14" creationId="{FA23A907-97FB-4A8F-880A-DD77401C4296}"/>
          </ac:spMkLst>
        </pc:spChg>
        <pc:spChg chg="add">
          <ac:chgData name="Kellyn Gorman" userId="e23a768f-2613-433c-8868-7d00ab8a4972" providerId="ADAL" clId="{B93166F4-2496-49D6-B052-6EF126774046}" dt="2024-11-26T18:12:30.728" v="415" actId="26606"/>
          <ac:spMkLst>
            <pc:docMk/>
            <pc:sldMk cId="96905820" sldId="260"/>
            <ac:spMk id="15" creationId="{5DC1558A-6367-A2F2-7913-C3F820A444DD}"/>
          </ac:spMkLst>
        </pc:spChg>
        <pc:graphicFrameChg chg="add del">
          <ac:chgData name="Kellyn Gorman" userId="e23a768f-2613-433c-8868-7d00ab8a4972" providerId="ADAL" clId="{B93166F4-2496-49D6-B052-6EF126774046}" dt="2024-11-26T18:12:30.728" v="414" actId="26606"/>
          <ac:graphicFrameMkLst>
            <pc:docMk/>
            <pc:sldMk cId="96905820" sldId="260"/>
            <ac:graphicFrameMk id="5" creationId="{56CE286D-C066-3478-C60E-35C06E8D481D}"/>
          </ac:graphicFrameMkLst>
        </pc:graphicFrameChg>
      </pc:sldChg>
      <pc:sldChg chg="addSp delSp modSp mod ord setBg delDesignElem">
        <pc:chgData name="Kellyn Gorman" userId="e23a768f-2613-433c-8868-7d00ab8a4972" providerId="ADAL" clId="{B93166F4-2496-49D6-B052-6EF126774046}" dt="2024-12-04T23:27:44.919" v="8316" actId="20577"/>
        <pc:sldMkLst>
          <pc:docMk/>
          <pc:sldMk cId="1807181964" sldId="261"/>
        </pc:sldMkLst>
        <pc:spChg chg="mod">
          <ac:chgData name="Kellyn Gorman" userId="e23a768f-2613-433c-8868-7d00ab8a4972" providerId="ADAL" clId="{B93166F4-2496-49D6-B052-6EF126774046}" dt="2024-11-27T18:41:27.556" v="5324" actId="20577"/>
          <ac:spMkLst>
            <pc:docMk/>
            <pc:sldMk cId="1807181964" sldId="261"/>
            <ac:spMk id="2" creationId="{65CE64D1-E98D-70C8-5266-29732C6D9317}"/>
          </ac:spMkLst>
        </pc:spChg>
        <pc:spChg chg="del mod">
          <ac:chgData name="Kellyn Gorman" userId="e23a768f-2613-433c-8868-7d00ab8a4972" providerId="ADAL" clId="{B93166F4-2496-49D6-B052-6EF126774046}" dt="2024-11-26T18:12:37.588" v="416" actId="26606"/>
          <ac:spMkLst>
            <pc:docMk/>
            <pc:sldMk cId="1807181964" sldId="261"/>
            <ac:spMk id="3" creationId="{F6DB1987-AD93-5E80-330A-8292DD02FE9B}"/>
          </ac:spMkLst>
        </pc:spChg>
        <pc:spChg chg="add mod">
          <ac:chgData name="Kellyn Gorman" userId="e23a768f-2613-433c-8868-7d00ab8a4972" providerId="ADAL" clId="{B93166F4-2496-49D6-B052-6EF126774046}" dt="2024-12-04T23:27:44.919" v="8316" actId="20577"/>
          <ac:spMkLst>
            <pc:docMk/>
            <pc:sldMk cId="1807181964" sldId="261"/>
            <ac:spMk id="4" creationId="{8AA57AEA-FFEB-242C-3C8B-EB1C68C6E1C1}"/>
          </ac:spMkLst>
        </pc:spChg>
        <pc:spChg chg="add del">
          <ac:chgData name="Kellyn Gorman" userId="e23a768f-2613-433c-8868-7d00ab8a4972" providerId="ADAL" clId="{B93166F4-2496-49D6-B052-6EF126774046}" dt="2024-11-27T14:36:26.499" v="3882"/>
          <ac:spMkLst>
            <pc:docMk/>
            <pc:sldMk cId="1807181964" sldId="261"/>
            <ac:spMk id="9" creationId="{7517A47C-B2E5-4B79-8061-D74B1311AF6E}"/>
          </ac:spMkLst>
        </pc:spChg>
        <pc:spChg chg="add del">
          <ac:chgData name="Kellyn Gorman" userId="e23a768f-2613-433c-8868-7d00ab8a4972" providerId="ADAL" clId="{B93166F4-2496-49D6-B052-6EF126774046}" dt="2024-11-27T14:36:26.499" v="3882"/>
          <ac:spMkLst>
            <pc:docMk/>
            <pc:sldMk cId="1807181964" sldId="261"/>
            <ac:spMk id="11" creationId="{C505E780-2083-4CB5-A42A-5E0E2908ECC3}"/>
          </ac:spMkLst>
        </pc:spChg>
        <pc:spChg chg="add del">
          <ac:chgData name="Kellyn Gorman" userId="e23a768f-2613-433c-8868-7d00ab8a4972" providerId="ADAL" clId="{B93166F4-2496-49D6-B052-6EF126774046}" dt="2024-11-27T14:36:26.499" v="3882"/>
          <ac:spMkLst>
            <pc:docMk/>
            <pc:sldMk cId="1807181964" sldId="261"/>
            <ac:spMk id="13" creationId="{D2C0AE1C-0118-41AE-8A10-7CDCBF10E96F}"/>
          </ac:spMkLst>
        </pc:spChg>
        <pc:spChg chg="add del">
          <ac:chgData name="Kellyn Gorman" userId="e23a768f-2613-433c-8868-7d00ab8a4972" providerId="ADAL" clId="{B93166F4-2496-49D6-B052-6EF126774046}" dt="2024-11-27T14:36:26.499" v="3882"/>
          <ac:spMkLst>
            <pc:docMk/>
            <pc:sldMk cId="1807181964" sldId="261"/>
            <ac:spMk id="15" creationId="{463EEC44-1BA3-44ED-81FC-A644B04B2A44}"/>
          </ac:spMkLst>
        </pc:spChg>
        <pc:graphicFrameChg chg="add">
          <ac:chgData name="Kellyn Gorman" userId="e23a768f-2613-433c-8868-7d00ab8a4972" providerId="ADAL" clId="{B93166F4-2496-49D6-B052-6EF126774046}" dt="2024-11-26T18:12:37.588" v="416" actId="26606"/>
          <ac:graphicFrameMkLst>
            <pc:docMk/>
            <pc:sldMk cId="1807181964" sldId="261"/>
            <ac:graphicFrameMk id="5" creationId="{78A8BFC0-DF72-898C-C1DE-AC01AE1EABA8}"/>
          </ac:graphicFrameMkLst>
        </pc:graphicFrameChg>
      </pc:sldChg>
      <pc:sldChg chg="addSp delSp modSp mod ord setBg delDesignElem">
        <pc:chgData name="Kellyn Gorman" userId="e23a768f-2613-433c-8868-7d00ab8a4972" providerId="ADAL" clId="{B93166F4-2496-49D6-B052-6EF126774046}" dt="2024-12-04T23:52:58.160" v="8820" actId="20577"/>
        <pc:sldMkLst>
          <pc:docMk/>
          <pc:sldMk cId="1971564366" sldId="262"/>
        </pc:sldMkLst>
        <pc:spChg chg="mod">
          <ac:chgData name="Kellyn Gorman" userId="e23a768f-2613-433c-8868-7d00ab8a4972" providerId="ADAL" clId="{B93166F4-2496-49D6-B052-6EF126774046}" dt="2024-11-26T18:12:45.195" v="417" actId="26606"/>
          <ac:spMkLst>
            <pc:docMk/>
            <pc:sldMk cId="1971564366" sldId="262"/>
            <ac:spMk id="2" creationId="{4E2D0B3B-95C8-31B9-25BB-D853B1B22B9B}"/>
          </ac:spMkLst>
        </pc:spChg>
        <pc:spChg chg="del mod">
          <ac:chgData name="Kellyn Gorman" userId="e23a768f-2613-433c-8868-7d00ab8a4972" providerId="ADAL" clId="{B93166F4-2496-49D6-B052-6EF126774046}" dt="2024-11-26T18:12:45.195" v="417" actId="26606"/>
          <ac:spMkLst>
            <pc:docMk/>
            <pc:sldMk cId="1971564366" sldId="262"/>
            <ac:spMk id="3" creationId="{F8E1F6E9-78DB-F5F0-179B-FF4E3A79EAE6}"/>
          </ac:spMkLst>
        </pc:spChg>
        <pc:spChg chg="add del">
          <ac:chgData name="Kellyn Gorman" userId="e23a768f-2613-433c-8868-7d00ab8a4972" providerId="ADAL" clId="{B93166F4-2496-49D6-B052-6EF126774046}" dt="2024-11-27T14:36:26.499" v="3882"/>
          <ac:spMkLst>
            <pc:docMk/>
            <pc:sldMk cId="1971564366" sldId="262"/>
            <ac:spMk id="9" creationId="{7517A47C-B2E5-4B79-8061-D74B1311AF6E}"/>
          </ac:spMkLst>
        </pc:spChg>
        <pc:spChg chg="add del">
          <ac:chgData name="Kellyn Gorman" userId="e23a768f-2613-433c-8868-7d00ab8a4972" providerId="ADAL" clId="{B93166F4-2496-49D6-B052-6EF126774046}" dt="2024-11-27T14:36:26.499" v="3882"/>
          <ac:spMkLst>
            <pc:docMk/>
            <pc:sldMk cId="1971564366" sldId="262"/>
            <ac:spMk id="11" creationId="{C505E780-2083-4CB5-A42A-5E0E2908ECC3}"/>
          </ac:spMkLst>
        </pc:spChg>
        <pc:spChg chg="add del">
          <ac:chgData name="Kellyn Gorman" userId="e23a768f-2613-433c-8868-7d00ab8a4972" providerId="ADAL" clId="{B93166F4-2496-49D6-B052-6EF126774046}" dt="2024-11-27T14:36:26.499" v="3882"/>
          <ac:spMkLst>
            <pc:docMk/>
            <pc:sldMk cId="1971564366" sldId="262"/>
            <ac:spMk id="13" creationId="{D2C0AE1C-0118-41AE-8A10-7CDCBF10E96F}"/>
          </ac:spMkLst>
        </pc:spChg>
        <pc:spChg chg="add del">
          <ac:chgData name="Kellyn Gorman" userId="e23a768f-2613-433c-8868-7d00ab8a4972" providerId="ADAL" clId="{B93166F4-2496-49D6-B052-6EF126774046}" dt="2024-11-27T14:36:26.499" v="3882"/>
          <ac:spMkLst>
            <pc:docMk/>
            <pc:sldMk cId="1971564366" sldId="262"/>
            <ac:spMk id="15" creationId="{463EEC44-1BA3-44ED-81FC-A644B04B2A44}"/>
          </ac:spMkLst>
        </pc:spChg>
        <pc:graphicFrameChg chg="add mod">
          <ac:chgData name="Kellyn Gorman" userId="e23a768f-2613-433c-8868-7d00ab8a4972" providerId="ADAL" clId="{B93166F4-2496-49D6-B052-6EF126774046}" dt="2024-12-04T23:52:58.160" v="8820" actId="20577"/>
          <ac:graphicFrameMkLst>
            <pc:docMk/>
            <pc:sldMk cId="1971564366" sldId="262"/>
            <ac:graphicFrameMk id="5" creationId="{5E58C364-D60E-FA54-6FC3-F415D5770FF2}"/>
          </ac:graphicFrameMkLst>
        </pc:graphicFrameChg>
      </pc:sldChg>
      <pc:sldChg chg="addSp delSp modSp mod setBg">
        <pc:chgData name="Kellyn Gorman" userId="e23a768f-2613-433c-8868-7d00ab8a4972" providerId="ADAL" clId="{B93166F4-2496-49D6-B052-6EF126774046}" dt="2024-11-27T14:36:26.499" v="3882"/>
        <pc:sldMkLst>
          <pc:docMk/>
          <pc:sldMk cId="542059410" sldId="315"/>
        </pc:sldMkLst>
        <pc:spChg chg="mod">
          <ac:chgData name="Kellyn Gorman" userId="e23a768f-2613-433c-8868-7d00ab8a4972" providerId="ADAL" clId="{B93166F4-2496-49D6-B052-6EF126774046}" dt="2024-11-27T14:36:26.499" v="3882"/>
          <ac:spMkLst>
            <pc:docMk/>
            <pc:sldMk cId="542059410" sldId="315"/>
            <ac:spMk id="2" creationId="{00255621-1D81-03E6-507B-CB20E070356A}"/>
          </ac:spMkLst>
        </pc:spChg>
        <pc:spChg chg="mod ord">
          <ac:chgData name="Kellyn Gorman" userId="e23a768f-2613-433c-8868-7d00ab8a4972" providerId="ADAL" clId="{B93166F4-2496-49D6-B052-6EF126774046}" dt="2024-11-27T14:36:26.499" v="3882"/>
          <ac:spMkLst>
            <pc:docMk/>
            <pc:sldMk cId="542059410" sldId="315"/>
            <ac:spMk id="3" creationId="{3474D05E-8A36-8D9F-519E-DB514A69D886}"/>
          </ac:spMkLst>
        </pc:spChg>
        <pc:spChg chg="add del">
          <ac:chgData name="Kellyn Gorman" userId="e23a768f-2613-433c-8868-7d00ab8a4972" providerId="ADAL" clId="{B93166F4-2496-49D6-B052-6EF126774046}" dt="2024-11-27T14:34:56.423" v="3813" actId="26606"/>
          <ac:spMkLst>
            <pc:docMk/>
            <pc:sldMk cId="542059410" sldId="315"/>
            <ac:spMk id="16" creationId="{DC3B8C6B-63CA-4384-8059-2036BE520277}"/>
          </ac:spMkLst>
        </pc:spChg>
        <pc:spChg chg="add del">
          <ac:chgData name="Kellyn Gorman" userId="e23a768f-2613-433c-8868-7d00ab8a4972" providerId="ADAL" clId="{B93166F4-2496-49D6-B052-6EF126774046}" dt="2024-11-27T14:34:56.423" v="3813" actId="26606"/>
          <ac:spMkLst>
            <pc:docMk/>
            <pc:sldMk cId="542059410" sldId="315"/>
            <ac:spMk id="18" creationId="{C71B03AA-C0EB-4104-84F8-E1AB8BFBEF60}"/>
          </ac:spMkLst>
        </pc:spChg>
        <pc:spChg chg="add del">
          <ac:chgData name="Kellyn Gorman" userId="e23a768f-2613-433c-8868-7d00ab8a4972" providerId="ADAL" clId="{B93166F4-2496-49D6-B052-6EF126774046}" dt="2024-11-27T14:34:59.984" v="3815" actId="26606"/>
          <ac:spMkLst>
            <pc:docMk/>
            <pc:sldMk cId="542059410" sldId="315"/>
            <ac:spMk id="24" creationId="{DC3B8C6B-63CA-4384-8059-2036BE520277}"/>
          </ac:spMkLst>
        </pc:spChg>
        <pc:spChg chg="add del">
          <ac:chgData name="Kellyn Gorman" userId="e23a768f-2613-433c-8868-7d00ab8a4972" providerId="ADAL" clId="{B93166F4-2496-49D6-B052-6EF126774046}" dt="2024-11-27T14:34:59.984" v="3815" actId="26606"/>
          <ac:spMkLst>
            <pc:docMk/>
            <pc:sldMk cId="542059410" sldId="315"/>
            <ac:spMk id="25" creationId="{C71B03AA-C0EB-4104-84F8-E1AB8BFBEF60}"/>
          </ac:spMkLst>
        </pc:spChg>
        <pc:spChg chg="add del">
          <ac:chgData name="Kellyn Gorman" userId="e23a768f-2613-433c-8868-7d00ab8a4972" providerId="ADAL" clId="{B93166F4-2496-49D6-B052-6EF126774046}" dt="2024-11-27T14:35:02.759" v="3817" actId="26606"/>
          <ac:spMkLst>
            <pc:docMk/>
            <pc:sldMk cId="542059410" sldId="315"/>
            <ac:spMk id="30" creationId="{DC3B8C6B-63CA-4384-8059-2036BE520277}"/>
          </ac:spMkLst>
        </pc:spChg>
        <pc:spChg chg="add del">
          <ac:chgData name="Kellyn Gorman" userId="e23a768f-2613-433c-8868-7d00ab8a4972" providerId="ADAL" clId="{B93166F4-2496-49D6-B052-6EF126774046}" dt="2024-11-27T14:35:02.759" v="3817" actId="26606"/>
          <ac:spMkLst>
            <pc:docMk/>
            <pc:sldMk cId="542059410" sldId="315"/>
            <ac:spMk id="31" creationId="{C71B03AA-C0EB-4104-84F8-E1AB8BFBEF60}"/>
          </ac:spMkLst>
        </pc:spChg>
        <pc:spChg chg="add del">
          <ac:chgData name="Kellyn Gorman" userId="e23a768f-2613-433c-8868-7d00ab8a4972" providerId="ADAL" clId="{B93166F4-2496-49D6-B052-6EF126774046}" dt="2024-11-27T14:35:26.795" v="3819" actId="26606"/>
          <ac:spMkLst>
            <pc:docMk/>
            <pc:sldMk cId="542059410" sldId="315"/>
            <ac:spMk id="36" creationId="{D20EF05B-48CD-41DE-82FE-C25A5A3008F6}"/>
          </ac:spMkLst>
        </pc:spChg>
        <pc:spChg chg="add del">
          <ac:chgData name="Kellyn Gorman" userId="e23a768f-2613-433c-8868-7d00ab8a4972" providerId="ADAL" clId="{B93166F4-2496-49D6-B052-6EF126774046}" dt="2024-11-27T14:35:26.795" v="3819" actId="26606"/>
          <ac:spMkLst>
            <pc:docMk/>
            <pc:sldMk cId="542059410" sldId="315"/>
            <ac:spMk id="37" creationId="{C9DFF8EB-B522-4773-B8CF-C10622C1FA6F}"/>
          </ac:spMkLst>
        </pc:spChg>
        <pc:graphicFrameChg chg="mod ord modGraphic">
          <ac:chgData name="Kellyn Gorman" userId="e23a768f-2613-433c-8868-7d00ab8a4972" providerId="ADAL" clId="{B93166F4-2496-49D6-B052-6EF126774046}" dt="2024-11-27T14:35:26.795" v="3819" actId="26606"/>
          <ac:graphicFrameMkLst>
            <pc:docMk/>
            <pc:sldMk cId="542059410" sldId="315"/>
            <ac:graphicFrameMk id="6" creationId="{3C8FA492-3466-33E6-8B50-F2D76BCD06E2}"/>
          </ac:graphicFrameMkLst>
        </pc:graphicFrameChg>
        <pc:picChg chg="mod">
          <ac:chgData name="Kellyn Gorman" userId="e23a768f-2613-433c-8868-7d00ab8a4972" providerId="ADAL" clId="{B93166F4-2496-49D6-B052-6EF126774046}" dt="2024-11-27T14:36:26.499" v="3882"/>
          <ac:picMkLst>
            <pc:docMk/>
            <pc:sldMk cId="542059410" sldId="315"/>
            <ac:picMk id="7" creationId="{CFDDF597-9D66-D1BB-8D70-E0346F5CA312}"/>
          </ac:picMkLst>
        </pc:picChg>
        <pc:picChg chg="add del">
          <ac:chgData name="Kellyn Gorman" userId="e23a768f-2613-433c-8868-7d00ab8a4972" providerId="ADAL" clId="{B93166F4-2496-49D6-B052-6EF126774046}" dt="2024-11-27T14:34:56.423" v="3813" actId="26606"/>
          <ac:picMkLst>
            <pc:docMk/>
            <pc:sldMk cId="542059410" sldId="315"/>
            <ac:picMk id="12" creationId="{22790EC5-ACA7-4536-8066-B60199F3C6DF}"/>
          </ac:picMkLst>
        </pc:picChg>
        <pc:picChg chg="add del">
          <ac:chgData name="Kellyn Gorman" userId="e23a768f-2613-433c-8868-7d00ab8a4972" providerId="ADAL" clId="{B93166F4-2496-49D6-B052-6EF126774046}" dt="2024-11-27T14:34:56.423" v="3813" actId="26606"/>
          <ac:picMkLst>
            <pc:docMk/>
            <pc:sldMk cId="542059410" sldId="315"/>
            <ac:picMk id="14" creationId="{5F86BEAF-FD24-4827-AD37-6785EBC9C2A8}"/>
          </ac:picMkLst>
        </pc:picChg>
        <pc:picChg chg="add del">
          <ac:chgData name="Kellyn Gorman" userId="e23a768f-2613-433c-8868-7d00ab8a4972" providerId="ADAL" clId="{B93166F4-2496-49D6-B052-6EF126774046}" dt="2024-11-27T14:34:56.423" v="3813" actId="26606"/>
          <ac:picMkLst>
            <pc:docMk/>
            <pc:sldMk cId="542059410" sldId="315"/>
            <ac:picMk id="20" creationId="{09C2B723-6C2F-49DE-A429-50BDFD1ADB45}"/>
          </ac:picMkLst>
        </pc:picChg>
        <pc:picChg chg="add del">
          <ac:chgData name="Kellyn Gorman" userId="e23a768f-2613-433c-8868-7d00ab8a4972" providerId="ADAL" clId="{B93166F4-2496-49D6-B052-6EF126774046}" dt="2024-11-27T14:34:59.984" v="3815" actId="26606"/>
          <ac:picMkLst>
            <pc:docMk/>
            <pc:sldMk cId="542059410" sldId="315"/>
            <ac:picMk id="22" creationId="{22790EC5-ACA7-4536-8066-B60199F3C6DF}"/>
          </ac:picMkLst>
        </pc:picChg>
        <pc:picChg chg="add del">
          <ac:chgData name="Kellyn Gorman" userId="e23a768f-2613-433c-8868-7d00ab8a4972" providerId="ADAL" clId="{B93166F4-2496-49D6-B052-6EF126774046}" dt="2024-11-27T14:34:59.984" v="3815" actId="26606"/>
          <ac:picMkLst>
            <pc:docMk/>
            <pc:sldMk cId="542059410" sldId="315"/>
            <ac:picMk id="23" creationId="{5F86BEAF-FD24-4827-AD37-6785EBC9C2A8}"/>
          </ac:picMkLst>
        </pc:picChg>
        <pc:picChg chg="add del">
          <ac:chgData name="Kellyn Gorman" userId="e23a768f-2613-433c-8868-7d00ab8a4972" providerId="ADAL" clId="{B93166F4-2496-49D6-B052-6EF126774046}" dt="2024-11-27T14:34:59.984" v="3815" actId="26606"/>
          <ac:picMkLst>
            <pc:docMk/>
            <pc:sldMk cId="542059410" sldId="315"/>
            <ac:picMk id="26" creationId="{09C2B723-6C2F-49DE-A429-50BDFD1ADB45}"/>
          </ac:picMkLst>
        </pc:picChg>
        <pc:picChg chg="add del">
          <ac:chgData name="Kellyn Gorman" userId="e23a768f-2613-433c-8868-7d00ab8a4972" providerId="ADAL" clId="{B93166F4-2496-49D6-B052-6EF126774046}" dt="2024-11-27T14:35:02.759" v="3817" actId="26606"/>
          <ac:picMkLst>
            <pc:docMk/>
            <pc:sldMk cId="542059410" sldId="315"/>
            <ac:picMk id="28" creationId="{22790EC5-ACA7-4536-8066-B60199F3C6DF}"/>
          </ac:picMkLst>
        </pc:picChg>
        <pc:picChg chg="add del">
          <ac:chgData name="Kellyn Gorman" userId="e23a768f-2613-433c-8868-7d00ab8a4972" providerId="ADAL" clId="{B93166F4-2496-49D6-B052-6EF126774046}" dt="2024-11-27T14:35:02.759" v="3817" actId="26606"/>
          <ac:picMkLst>
            <pc:docMk/>
            <pc:sldMk cId="542059410" sldId="315"/>
            <ac:picMk id="29" creationId="{5F86BEAF-FD24-4827-AD37-6785EBC9C2A8}"/>
          </ac:picMkLst>
        </pc:picChg>
        <pc:picChg chg="add del">
          <ac:chgData name="Kellyn Gorman" userId="e23a768f-2613-433c-8868-7d00ab8a4972" providerId="ADAL" clId="{B93166F4-2496-49D6-B052-6EF126774046}" dt="2024-11-27T14:35:02.759" v="3817" actId="26606"/>
          <ac:picMkLst>
            <pc:docMk/>
            <pc:sldMk cId="542059410" sldId="315"/>
            <ac:picMk id="32" creationId="{09C2B723-6C2F-49DE-A429-50BDFD1ADB45}"/>
          </ac:picMkLst>
        </pc:picChg>
        <pc:picChg chg="add del">
          <ac:chgData name="Kellyn Gorman" userId="e23a768f-2613-433c-8868-7d00ab8a4972" providerId="ADAL" clId="{B93166F4-2496-49D6-B052-6EF126774046}" dt="2024-11-27T14:35:26.795" v="3819" actId="26606"/>
          <ac:picMkLst>
            <pc:docMk/>
            <pc:sldMk cId="542059410" sldId="315"/>
            <ac:picMk id="34" creationId="{22790EC5-ACA7-4536-8066-B60199F3C6DF}"/>
          </ac:picMkLst>
        </pc:picChg>
        <pc:picChg chg="add del">
          <ac:chgData name="Kellyn Gorman" userId="e23a768f-2613-433c-8868-7d00ab8a4972" providerId="ADAL" clId="{B93166F4-2496-49D6-B052-6EF126774046}" dt="2024-11-27T14:35:26.795" v="3819" actId="26606"/>
          <ac:picMkLst>
            <pc:docMk/>
            <pc:sldMk cId="542059410" sldId="315"/>
            <ac:picMk id="35" creationId="{5F86BEAF-FD24-4827-AD37-6785EBC9C2A8}"/>
          </ac:picMkLst>
        </pc:picChg>
        <pc:picChg chg="add del">
          <ac:chgData name="Kellyn Gorman" userId="e23a768f-2613-433c-8868-7d00ab8a4972" providerId="ADAL" clId="{B93166F4-2496-49D6-B052-6EF126774046}" dt="2024-11-27T14:35:26.795" v="3819" actId="26606"/>
          <ac:picMkLst>
            <pc:docMk/>
            <pc:sldMk cId="542059410" sldId="315"/>
            <ac:picMk id="38" creationId="{6EA99E25-F57B-4182-929C-D5A100153A73}"/>
          </ac:picMkLst>
        </pc:picChg>
      </pc:sldChg>
      <pc:sldChg chg="addSp delSp modSp mod setBg addAnim delAnim setClrOvrMap delDesignElem">
        <pc:chgData name="Kellyn Gorman" userId="e23a768f-2613-433c-8868-7d00ab8a4972" providerId="ADAL" clId="{B93166F4-2496-49D6-B052-6EF126774046}" dt="2024-12-02T19:19:06.652" v="8090" actId="26606"/>
        <pc:sldMkLst>
          <pc:docMk/>
          <pc:sldMk cId="2033673674" sldId="338"/>
        </pc:sldMkLst>
        <pc:spChg chg="mod">
          <ac:chgData name="Kellyn Gorman" userId="e23a768f-2613-433c-8868-7d00ab8a4972" providerId="ADAL" clId="{B93166F4-2496-49D6-B052-6EF126774046}" dt="2024-12-02T19:19:06.652" v="8090" actId="26606"/>
          <ac:spMkLst>
            <pc:docMk/>
            <pc:sldMk cId="2033673674" sldId="338"/>
            <ac:spMk id="2" creationId="{00000000-0000-0000-0000-000000000000}"/>
          </ac:spMkLst>
        </pc:spChg>
        <pc:spChg chg="mod">
          <ac:chgData name="Kellyn Gorman" userId="e23a768f-2613-433c-8868-7d00ab8a4972" providerId="ADAL" clId="{B93166F4-2496-49D6-B052-6EF126774046}" dt="2024-12-02T19:19:06.652" v="8090" actId="26606"/>
          <ac:spMkLst>
            <pc:docMk/>
            <pc:sldMk cId="2033673674" sldId="338"/>
            <ac:spMk id="3" creationId="{00000000-0000-0000-0000-000000000000}"/>
          </ac:spMkLst>
        </pc:spChg>
        <pc:spChg chg="add del">
          <ac:chgData name="Kellyn Gorman" userId="e23a768f-2613-433c-8868-7d00ab8a4972" providerId="ADAL" clId="{B93166F4-2496-49D6-B052-6EF126774046}" dt="2024-11-27T14:33:15.446" v="3800" actId="26606"/>
          <ac:spMkLst>
            <pc:docMk/>
            <pc:sldMk cId="2033673674" sldId="338"/>
            <ac:spMk id="5" creationId="{864672EB-02A8-48AB-BCFB-00B78DBA6A1E}"/>
          </ac:spMkLst>
        </pc:spChg>
        <pc:spChg chg="add del">
          <ac:chgData name="Kellyn Gorman" userId="e23a768f-2613-433c-8868-7d00ab8a4972" providerId="ADAL" clId="{B93166F4-2496-49D6-B052-6EF126774046}" dt="2024-11-27T14:33:15.446" v="3800" actId="26606"/>
          <ac:spMkLst>
            <pc:docMk/>
            <pc:sldMk cId="2033673674" sldId="338"/>
            <ac:spMk id="6" creationId="{7255A803-13A1-44E9-ACA9-889A5CC39BB5}"/>
          </ac:spMkLst>
        </pc:spChg>
        <pc:spChg chg="add del">
          <ac:chgData name="Kellyn Gorman" userId="e23a768f-2613-433c-8868-7d00ab8a4972" providerId="ADAL" clId="{B93166F4-2496-49D6-B052-6EF126774046}" dt="2024-11-27T14:33:15.446" v="3800" actId="26606"/>
          <ac:spMkLst>
            <pc:docMk/>
            <pc:sldMk cId="2033673674" sldId="338"/>
            <ac:spMk id="7" creationId="{BC82C52F-0333-430E-AF00-FA48A518A1A5}"/>
          </ac:spMkLst>
        </pc:spChg>
        <pc:spChg chg="add del">
          <ac:chgData name="Kellyn Gorman" userId="e23a768f-2613-433c-8868-7d00ab8a4972" providerId="ADAL" clId="{B93166F4-2496-49D6-B052-6EF126774046}" dt="2024-11-27T14:36:35.831" v="3883" actId="26606"/>
          <ac:spMkLst>
            <pc:docMk/>
            <pc:sldMk cId="2033673674" sldId="338"/>
            <ac:spMk id="8" creationId="{46F1F2C8-798B-4CCE-A851-94AFAF350BED}"/>
          </ac:spMkLst>
        </pc:spChg>
        <pc:spChg chg="add del">
          <ac:chgData name="Kellyn Gorman" userId="e23a768f-2613-433c-8868-7d00ab8a4972" providerId="ADAL" clId="{B93166F4-2496-49D6-B052-6EF126774046}" dt="2024-11-27T14:36:35.831" v="3883" actId="26606"/>
          <ac:spMkLst>
            <pc:docMk/>
            <pc:sldMk cId="2033673674" sldId="338"/>
            <ac:spMk id="10" creationId="{755E9CD0-04B0-4A3C-B291-AD913379C713}"/>
          </ac:spMkLst>
        </pc:spChg>
        <pc:spChg chg="add del">
          <ac:chgData name="Kellyn Gorman" userId="e23a768f-2613-433c-8868-7d00ab8a4972" providerId="ADAL" clId="{B93166F4-2496-49D6-B052-6EF126774046}" dt="2024-11-27T14:36:35.831" v="3883" actId="26606"/>
          <ac:spMkLst>
            <pc:docMk/>
            <pc:sldMk cId="2033673674" sldId="338"/>
            <ac:spMk id="12" creationId="{1DD8BF3B-6066-418C-8D1A-75C5E396FC04}"/>
          </ac:spMkLst>
        </pc:spChg>
        <pc:spChg chg="add del">
          <ac:chgData name="Kellyn Gorman" userId="e23a768f-2613-433c-8868-7d00ab8a4972" providerId="ADAL" clId="{B93166F4-2496-49D6-B052-6EF126774046}" dt="2024-11-27T14:36:35.831" v="3883" actId="26606"/>
          <ac:spMkLst>
            <pc:docMk/>
            <pc:sldMk cId="2033673674" sldId="338"/>
            <ac:spMk id="14" creationId="{80BC66F9-7A74-4286-AD22-1174052CC22C}"/>
          </ac:spMkLst>
        </pc:spChg>
        <pc:spChg chg="add del">
          <ac:chgData name="Kellyn Gorman" userId="e23a768f-2613-433c-8868-7d00ab8a4972" providerId="ADAL" clId="{B93166F4-2496-49D6-B052-6EF126774046}" dt="2024-11-27T14:36:35.831" v="3883" actId="26606"/>
          <ac:spMkLst>
            <pc:docMk/>
            <pc:sldMk cId="2033673674" sldId="338"/>
            <ac:spMk id="16" creationId="{D8142CC3-2B5C-48E6-9DF0-6C8ACBAF23EF}"/>
          </ac:spMkLst>
        </pc:spChg>
        <pc:spChg chg="add del">
          <ac:chgData name="Kellyn Gorman" userId="e23a768f-2613-433c-8868-7d00ab8a4972" providerId="ADAL" clId="{B93166F4-2496-49D6-B052-6EF126774046}" dt="2024-11-27T14:33:26.570" v="3805" actId="26606"/>
          <ac:spMkLst>
            <pc:docMk/>
            <pc:sldMk cId="2033673674" sldId="338"/>
            <ac:spMk id="17" creationId="{31CA2540-FD07-4286-91E4-8D0DE4E50979}"/>
          </ac:spMkLst>
        </pc:spChg>
        <pc:spChg chg="add del">
          <ac:chgData name="Kellyn Gorman" userId="e23a768f-2613-433c-8868-7d00ab8a4972" providerId="ADAL" clId="{B93166F4-2496-49D6-B052-6EF126774046}" dt="2024-11-27T14:36:35.831" v="3883" actId="26606"/>
          <ac:spMkLst>
            <pc:docMk/>
            <pc:sldMk cId="2033673674" sldId="338"/>
            <ac:spMk id="20" creationId="{46A89C79-8EF3-4AF9-B3D9-59A883F41C83}"/>
          </ac:spMkLst>
        </pc:spChg>
        <pc:spChg chg="add del">
          <ac:chgData name="Kellyn Gorman" userId="e23a768f-2613-433c-8868-7d00ab8a4972" providerId="ADAL" clId="{B93166F4-2496-49D6-B052-6EF126774046}" dt="2024-11-27T14:36:35.831" v="3883" actId="26606"/>
          <ac:spMkLst>
            <pc:docMk/>
            <pc:sldMk cId="2033673674" sldId="338"/>
            <ac:spMk id="22" creationId="{EFE5CE34-4543-42E5-B82C-1F3D12422CDD}"/>
          </ac:spMkLst>
        </pc:spChg>
        <pc:spChg chg="add del">
          <ac:chgData name="Kellyn Gorman" userId="e23a768f-2613-433c-8868-7d00ab8a4972" providerId="ADAL" clId="{B93166F4-2496-49D6-B052-6EF126774046}" dt="2024-11-27T14:36:35.831" v="3883" actId="26606"/>
          <ac:spMkLst>
            <pc:docMk/>
            <pc:sldMk cId="2033673674" sldId="338"/>
            <ac:spMk id="24" creationId="{72AF41FE-63D7-4695-81D2-66D2510E4486}"/>
          </ac:spMkLst>
        </pc:spChg>
        <pc:spChg chg="add del">
          <ac:chgData name="Kellyn Gorman" userId="e23a768f-2613-433c-8868-7d00ab8a4972" providerId="ADAL" clId="{B93166F4-2496-49D6-B052-6EF126774046}" dt="2024-12-02T19:17:50.448" v="8077" actId="26606"/>
          <ac:spMkLst>
            <pc:docMk/>
            <pc:sldMk cId="2033673674" sldId="338"/>
            <ac:spMk id="26" creationId="{6F5A5072-7B47-4D32-B52A-4EBBF590B8A5}"/>
          </ac:spMkLst>
        </pc:spChg>
        <pc:spChg chg="add del">
          <ac:chgData name="Kellyn Gorman" userId="e23a768f-2613-433c-8868-7d00ab8a4972" providerId="ADAL" clId="{B93166F4-2496-49D6-B052-6EF126774046}" dt="2024-11-27T14:33:40.328" v="3807" actId="26606"/>
          <ac:spMkLst>
            <pc:docMk/>
            <pc:sldMk cId="2033673674" sldId="338"/>
            <ac:spMk id="27" creationId="{7826DDCA-6D09-4690-86AE-A65700C436B8}"/>
          </ac:spMkLst>
        </pc:spChg>
        <pc:spChg chg="add del">
          <ac:chgData name="Kellyn Gorman" userId="e23a768f-2613-433c-8868-7d00ab8a4972" providerId="ADAL" clId="{B93166F4-2496-49D6-B052-6EF126774046}" dt="2024-11-27T14:33:40.328" v="3807" actId="26606"/>
          <ac:spMkLst>
            <pc:docMk/>
            <pc:sldMk cId="2033673674" sldId="338"/>
            <ac:spMk id="28" creationId="{48D94113-B99D-4827-8468-42C0869DD60B}"/>
          </ac:spMkLst>
        </pc:spChg>
        <pc:spChg chg="add del">
          <ac:chgData name="Kellyn Gorman" userId="e23a768f-2613-433c-8868-7d00ab8a4972" providerId="ADAL" clId="{B93166F4-2496-49D6-B052-6EF126774046}" dt="2024-11-27T14:33:40.328" v="3807" actId="26606"/>
          <ac:spMkLst>
            <pc:docMk/>
            <pc:sldMk cId="2033673674" sldId="338"/>
            <ac:spMk id="29" creationId="{0D97E19A-F48B-4D56-A949-3A826CF00A04}"/>
          </ac:spMkLst>
        </pc:spChg>
        <pc:spChg chg="add del">
          <ac:chgData name="Kellyn Gorman" userId="e23a768f-2613-433c-8868-7d00ab8a4972" providerId="ADAL" clId="{B93166F4-2496-49D6-B052-6EF126774046}" dt="2024-12-02T19:17:50.448" v="8077" actId="26606"/>
          <ac:spMkLst>
            <pc:docMk/>
            <pc:sldMk cId="2033673674" sldId="338"/>
            <ac:spMk id="34" creationId="{9715DAF0-AE1B-46C9-8A6B-DB2AA05AB91D}"/>
          </ac:spMkLst>
        </pc:spChg>
        <pc:spChg chg="add del">
          <ac:chgData name="Kellyn Gorman" userId="e23a768f-2613-433c-8868-7d00ab8a4972" providerId="ADAL" clId="{B93166F4-2496-49D6-B052-6EF126774046}" dt="2024-11-27T14:35:27.924" v="3820" actId="26606"/>
          <ac:spMkLst>
            <pc:docMk/>
            <pc:sldMk cId="2033673674" sldId="338"/>
            <ac:spMk id="35" creationId="{31CA2540-FD07-4286-91E4-8D0DE4E50979}"/>
          </ac:spMkLst>
        </pc:spChg>
        <pc:spChg chg="add del">
          <ac:chgData name="Kellyn Gorman" userId="e23a768f-2613-433c-8868-7d00ab8a4972" providerId="ADAL" clId="{B93166F4-2496-49D6-B052-6EF126774046}" dt="2024-12-02T19:17:50.448" v="8077" actId="26606"/>
          <ac:spMkLst>
            <pc:docMk/>
            <pc:sldMk cId="2033673674" sldId="338"/>
            <ac:spMk id="40" creationId="{6016219D-510E-4184-9090-6D5578A87BD1}"/>
          </ac:spMkLst>
        </pc:spChg>
        <pc:spChg chg="add del">
          <ac:chgData name="Kellyn Gorman" userId="e23a768f-2613-433c-8868-7d00ab8a4972" providerId="ADAL" clId="{B93166F4-2496-49D6-B052-6EF126774046}" dt="2024-12-02T19:17:50.448" v="8077" actId="26606"/>
          <ac:spMkLst>
            <pc:docMk/>
            <pc:sldMk cId="2033673674" sldId="338"/>
            <ac:spMk id="41" creationId="{AFF4A713-7B75-4B21-90D7-5AB19547C728}"/>
          </ac:spMkLst>
        </pc:spChg>
        <pc:spChg chg="add del">
          <ac:chgData name="Kellyn Gorman" userId="e23a768f-2613-433c-8868-7d00ab8a4972" providerId="ADAL" clId="{B93166F4-2496-49D6-B052-6EF126774046}" dt="2024-12-02T19:17:50.448" v="8077" actId="26606"/>
          <ac:spMkLst>
            <pc:docMk/>
            <pc:sldMk cId="2033673674" sldId="338"/>
            <ac:spMk id="42" creationId="{DC631C0B-6DA6-4E57-8231-CE32B3434A7E}"/>
          </ac:spMkLst>
        </pc:spChg>
        <pc:spChg chg="add del">
          <ac:chgData name="Kellyn Gorman" userId="e23a768f-2613-433c-8868-7d00ab8a4972" providerId="ADAL" clId="{B93166F4-2496-49D6-B052-6EF126774046}" dt="2024-12-02T19:17:50.448" v="8077" actId="26606"/>
          <ac:spMkLst>
            <pc:docMk/>
            <pc:sldMk cId="2033673674" sldId="338"/>
            <ac:spMk id="43" creationId="{C29501E6-A978-4A61-9689-9085AF97A53A}"/>
          </ac:spMkLst>
        </pc:spChg>
        <pc:spChg chg="add del">
          <ac:chgData name="Kellyn Gorman" userId="e23a768f-2613-433c-8868-7d00ab8a4972" providerId="ADAL" clId="{B93166F4-2496-49D6-B052-6EF126774046}" dt="2024-12-02T19:17:31.273" v="8074" actId="26606"/>
          <ac:spMkLst>
            <pc:docMk/>
            <pc:sldMk cId="2033673674" sldId="338"/>
            <ac:spMk id="48" creationId="{0671A8AE-40A1-4631-A6B8-581AFF065482}"/>
          </ac:spMkLst>
        </pc:spChg>
        <pc:spChg chg="add del">
          <ac:chgData name="Kellyn Gorman" userId="e23a768f-2613-433c-8868-7d00ab8a4972" providerId="ADAL" clId="{B93166F4-2496-49D6-B052-6EF126774046}" dt="2024-12-02T19:17:31.273" v="8074" actId="26606"/>
          <ac:spMkLst>
            <pc:docMk/>
            <pc:sldMk cId="2033673674" sldId="338"/>
            <ac:spMk id="50" creationId="{AB58EF07-17C2-48CF-ABB0-EEF1F17CB8F0}"/>
          </ac:spMkLst>
        </pc:spChg>
        <pc:spChg chg="add del">
          <ac:chgData name="Kellyn Gorman" userId="e23a768f-2613-433c-8868-7d00ab8a4972" providerId="ADAL" clId="{B93166F4-2496-49D6-B052-6EF126774046}" dt="2024-12-02T19:17:31.273" v="8074" actId="26606"/>
          <ac:spMkLst>
            <pc:docMk/>
            <pc:sldMk cId="2033673674" sldId="338"/>
            <ac:spMk id="52" creationId="{AF2F604E-43BE-4DC3-B983-E071523364F8}"/>
          </ac:spMkLst>
        </pc:spChg>
        <pc:spChg chg="add del">
          <ac:chgData name="Kellyn Gorman" userId="e23a768f-2613-433c-8868-7d00ab8a4972" providerId="ADAL" clId="{B93166F4-2496-49D6-B052-6EF126774046}" dt="2024-12-02T19:17:31.273" v="8074" actId="26606"/>
          <ac:spMkLst>
            <pc:docMk/>
            <pc:sldMk cId="2033673674" sldId="338"/>
            <ac:spMk id="54" creationId="{08C9B587-E65E-4B52-B37C-ABEBB6E87928}"/>
          </ac:spMkLst>
        </pc:spChg>
        <pc:spChg chg="add del">
          <ac:chgData name="Kellyn Gorman" userId="e23a768f-2613-433c-8868-7d00ab8a4972" providerId="ADAL" clId="{B93166F4-2496-49D6-B052-6EF126774046}" dt="2024-12-02T19:17:50.433" v="8076" actId="26606"/>
          <ac:spMkLst>
            <pc:docMk/>
            <pc:sldMk cId="2033673674" sldId="338"/>
            <ac:spMk id="56" creationId="{BEBFA723-5A7B-472D-ABD7-1526B8D3A38B}"/>
          </ac:spMkLst>
        </pc:spChg>
        <pc:spChg chg="add del">
          <ac:chgData name="Kellyn Gorman" userId="e23a768f-2613-433c-8868-7d00ab8a4972" providerId="ADAL" clId="{B93166F4-2496-49D6-B052-6EF126774046}" dt="2024-12-02T19:17:50.433" v="8076" actId="26606"/>
          <ac:spMkLst>
            <pc:docMk/>
            <pc:sldMk cId="2033673674" sldId="338"/>
            <ac:spMk id="57" creationId="{A6B27065-399A-4CF7-BF70-CF79B9848FC1}"/>
          </ac:spMkLst>
        </pc:spChg>
        <pc:spChg chg="add del">
          <ac:chgData name="Kellyn Gorman" userId="e23a768f-2613-433c-8868-7d00ab8a4972" providerId="ADAL" clId="{B93166F4-2496-49D6-B052-6EF126774046}" dt="2024-12-02T19:18:32.629" v="8081" actId="26606"/>
          <ac:spMkLst>
            <pc:docMk/>
            <pc:sldMk cId="2033673674" sldId="338"/>
            <ac:spMk id="61" creationId="{B7BD7FCF-A254-4A97-A15C-319B67622677}"/>
          </ac:spMkLst>
        </pc:spChg>
        <pc:spChg chg="add del">
          <ac:chgData name="Kellyn Gorman" userId="e23a768f-2613-433c-8868-7d00ab8a4972" providerId="ADAL" clId="{B93166F4-2496-49D6-B052-6EF126774046}" dt="2024-12-02T19:18:32.629" v="8081" actId="26606"/>
          <ac:spMkLst>
            <pc:docMk/>
            <pc:sldMk cId="2033673674" sldId="338"/>
            <ac:spMk id="62" creationId="{52FFAF72-6204-4676-9C6F-9A4CC4D91805}"/>
          </ac:spMkLst>
        </pc:spChg>
        <pc:spChg chg="add del">
          <ac:chgData name="Kellyn Gorman" userId="e23a768f-2613-433c-8868-7d00ab8a4972" providerId="ADAL" clId="{B93166F4-2496-49D6-B052-6EF126774046}" dt="2024-12-02T19:18:58.229" v="8088" actId="26606"/>
          <ac:spMkLst>
            <pc:docMk/>
            <pc:sldMk cId="2033673674" sldId="338"/>
            <ac:spMk id="67" creationId="{C3896A03-3945-419A-B66B-4EE266EDD152}"/>
          </ac:spMkLst>
        </pc:spChg>
        <pc:spChg chg="add del">
          <ac:chgData name="Kellyn Gorman" userId="e23a768f-2613-433c-8868-7d00ab8a4972" providerId="ADAL" clId="{B93166F4-2496-49D6-B052-6EF126774046}" dt="2024-12-02T19:18:58.229" v="8088" actId="26606"/>
          <ac:spMkLst>
            <pc:docMk/>
            <pc:sldMk cId="2033673674" sldId="338"/>
            <ac:spMk id="69" creationId="{B34F5AD2-EDBD-4BBD-A55C-EAFFD0C7097A}"/>
          </ac:spMkLst>
        </pc:spChg>
        <pc:spChg chg="add del">
          <ac:chgData name="Kellyn Gorman" userId="e23a768f-2613-433c-8868-7d00ab8a4972" providerId="ADAL" clId="{B93166F4-2496-49D6-B052-6EF126774046}" dt="2024-12-02T19:18:58.229" v="8087" actId="26606"/>
          <ac:spMkLst>
            <pc:docMk/>
            <pc:sldMk cId="2033673674" sldId="338"/>
            <ac:spMk id="74" creationId="{49B447FE-DDA9-4B30-828A-59FC569124E2}"/>
          </ac:spMkLst>
        </pc:spChg>
        <pc:spChg chg="add del">
          <ac:chgData name="Kellyn Gorman" userId="e23a768f-2613-433c-8868-7d00ab8a4972" providerId="ADAL" clId="{B93166F4-2496-49D6-B052-6EF126774046}" dt="2024-12-02T19:18:58.229" v="8087" actId="26606"/>
          <ac:spMkLst>
            <pc:docMk/>
            <pc:sldMk cId="2033673674" sldId="338"/>
            <ac:spMk id="76" creationId="{C3D487F7-9050-4871-B351-34A72ADB296C}"/>
          </ac:spMkLst>
        </pc:spChg>
        <pc:spChg chg="add del">
          <ac:chgData name="Kellyn Gorman" userId="e23a768f-2613-433c-8868-7d00ab8a4972" providerId="ADAL" clId="{B93166F4-2496-49D6-B052-6EF126774046}" dt="2024-12-02T19:18:58.229" v="8087" actId="26606"/>
          <ac:spMkLst>
            <pc:docMk/>
            <pc:sldMk cId="2033673674" sldId="338"/>
            <ac:spMk id="78" creationId="{F43C27DD-EF6A-4C48-9669-C2970E71A814}"/>
          </ac:spMkLst>
        </pc:spChg>
        <pc:spChg chg="add del">
          <ac:chgData name="Kellyn Gorman" userId="e23a768f-2613-433c-8868-7d00ab8a4972" providerId="ADAL" clId="{B93166F4-2496-49D6-B052-6EF126774046}" dt="2024-12-02T19:18:58.229" v="8087" actId="26606"/>
          <ac:spMkLst>
            <pc:docMk/>
            <pc:sldMk cId="2033673674" sldId="338"/>
            <ac:spMk id="80" creationId="{05A1AA86-B7E6-4C02-AA34-F1A25CD4CCBD}"/>
          </ac:spMkLst>
        </pc:spChg>
        <pc:spChg chg="add del">
          <ac:chgData name="Kellyn Gorman" userId="e23a768f-2613-433c-8868-7d00ab8a4972" providerId="ADAL" clId="{B93166F4-2496-49D6-B052-6EF126774046}" dt="2024-12-02T19:18:58.229" v="8087" actId="26606"/>
          <ac:spMkLst>
            <pc:docMk/>
            <pc:sldMk cId="2033673674" sldId="338"/>
            <ac:spMk id="82" creationId="{86C3B9CB-4E48-4726-B7B9-9E02F71B150F}"/>
          </ac:spMkLst>
        </pc:spChg>
        <pc:spChg chg="add del">
          <ac:chgData name="Kellyn Gorman" userId="e23a768f-2613-433c-8868-7d00ab8a4972" providerId="ADAL" clId="{B93166F4-2496-49D6-B052-6EF126774046}" dt="2024-12-02T19:18:58.229" v="8087" actId="26606"/>
          <ac:spMkLst>
            <pc:docMk/>
            <pc:sldMk cId="2033673674" sldId="338"/>
            <ac:spMk id="84" creationId="{C84384FE-1C88-4CAA-8FB8-2313A3AE734D}"/>
          </ac:spMkLst>
        </pc:spChg>
        <pc:spChg chg="add del">
          <ac:chgData name="Kellyn Gorman" userId="e23a768f-2613-433c-8868-7d00ab8a4972" providerId="ADAL" clId="{B93166F4-2496-49D6-B052-6EF126774046}" dt="2024-12-02T19:19:06.652" v="8090" actId="26606"/>
          <ac:spMkLst>
            <pc:docMk/>
            <pc:sldMk cId="2033673674" sldId="338"/>
            <ac:spMk id="86" creationId="{C3896A03-3945-419A-B66B-4EE266EDD152}"/>
          </ac:spMkLst>
        </pc:spChg>
        <pc:spChg chg="add del">
          <ac:chgData name="Kellyn Gorman" userId="e23a768f-2613-433c-8868-7d00ab8a4972" providerId="ADAL" clId="{B93166F4-2496-49D6-B052-6EF126774046}" dt="2024-12-02T19:19:06.652" v="8090" actId="26606"/>
          <ac:spMkLst>
            <pc:docMk/>
            <pc:sldMk cId="2033673674" sldId="338"/>
            <ac:spMk id="87" creationId="{6832F003-FCA6-4CFB-A2EA-308F3AA257D1}"/>
          </ac:spMkLst>
        </pc:spChg>
        <pc:spChg chg="add del">
          <ac:chgData name="Kellyn Gorman" userId="e23a768f-2613-433c-8868-7d00ab8a4972" providerId="ADAL" clId="{B93166F4-2496-49D6-B052-6EF126774046}" dt="2024-12-02T19:19:06.652" v="8090" actId="26606"/>
          <ac:spMkLst>
            <pc:docMk/>
            <pc:sldMk cId="2033673674" sldId="338"/>
            <ac:spMk id="88" creationId="{B34F5AD2-EDBD-4BBD-A55C-EAFFD0C7097A}"/>
          </ac:spMkLst>
        </pc:spChg>
        <pc:spChg chg="add">
          <ac:chgData name="Kellyn Gorman" userId="e23a768f-2613-433c-8868-7d00ab8a4972" providerId="ADAL" clId="{B93166F4-2496-49D6-B052-6EF126774046}" dt="2024-12-02T19:19:06.652" v="8090" actId="26606"/>
          <ac:spMkLst>
            <pc:docMk/>
            <pc:sldMk cId="2033673674" sldId="338"/>
            <ac:spMk id="93" creationId="{A4E37431-20F0-4DD6-84A9-ED2B644943A2}"/>
          </ac:spMkLst>
        </pc:spChg>
        <pc:spChg chg="add">
          <ac:chgData name="Kellyn Gorman" userId="e23a768f-2613-433c-8868-7d00ab8a4972" providerId="ADAL" clId="{B93166F4-2496-49D6-B052-6EF126774046}" dt="2024-12-02T19:19:06.652" v="8090" actId="26606"/>
          <ac:spMkLst>
            <pc:docMk/>
            <pc:sldMk cId="2033673674" sldId="338"/>
            <ac:spMk id="95" creationId="{0AE98B72-66C6-4AB4-AF0D-BA830DE86393}"/>
          </ac:spMkLst>
        </pc:spChg>
        <pc:spChg chg="add">
          <ac:chgData name="Kellyn Gorman" userId="e23a768f-2613-433c-8868-7d00ab8a4972" providerId="ADAL" clId="{B93166F4-2496-49D6-B052-6EF126774046}" dt="2024-12-02T19:19:06.652" v="8090" actId="26606"/>
          <ac:spMkLst>
            <pc:docMk/>
            <pc:sldMk cId="2033673674" sldId="338"/>
            <ac:spMk id="97" creationId="{407EAFC6-733F-403D-BB4D-05A3A28742F1}"/>
          </ac:spMkLst>
        </pc:spChg>
        <pc:spChg chg="add">
          <ac:chgData name="Kellyn Gorman" userId="e23a768f-2613-433c-8868-7d00ab8a4972" providerId="ADAL" clId="{B93166F4-2496-49D6-B052-6EF126774046}" dt="2024-12-02T19:19:06.652" v="8090" actId="26606"/>
          <ac:spMkLst>
            <pc:docMk/>
            <pc:sldMk cId="2033673674" sldId="338"/>
            <ac:spMk id="99" creationId="{17A36730-4CB0-4F61-AD11-A44C9765833F}"/>
          </ac:spMkLst>
        </pc:spChg>
        <pc:spChg chg="add">
          <ac:chgData name="Kellyn Gorman" userId="e23a768f-2613-433c-8868-7d00ab8a4972" providerId="ADAL" clId="{B93166F4-2496-49D6-B052-6EF126774046}" dt="2024-12-02T19:19:06.652" v="8090" actId="26606"/>
          <ac:spMkLst>
            <pc:docMk/>
            <pc:sldMk cId="2033673674" sldId="338"/>
            <ac:spMk id="101" creationId="{C69C79E1-F916-4929-A4F3-DE763D4BFA57}"/>
          </ac:spMkLst>
        </pc:spChg>
        <pc:spChg chg="add">
          <ac:chgData name="Kellyn Gorman" userId="e23a768f-2613-433c-8868-7d00ab8a4972" providerId="ADAL" clId="{B93166F4-2496-49D6-B052-6EF126774046}" dt="2024-12-02T19:19:06.652" v="8090" actId="26606"/>
          <ac:spMkLst>
            <pc:docMk/>
            <pc:sldMk cId="2033673674" sldId="338"/>
            <ac:spMk id="103" creationId="{767334AB-16BD-4EC7-8C6B-4B5171600933}"/>
          </ac:spMkLst>
        </pc:spChg>
        <pc:grpChg chg="add del">
          <ac:chgData name="Kellyn Gorman" userId="e23a768f-2613-433c-8868-7d00ab8a4972" providerId="ADAL" clId="{B93166F4-2496-49D6-B052-6EF126774046}" dt="2024-12-02T19:17:50.433" v="8076" actId="26606"/>
          <ac:grpSpMkLst>
            <pc:docMk/>
            <pc:sldMk cId="2033673674" sldId="338"/>
            <ac:grpSpMk id="58" creationId="{CF22986C-DDF7-4109-9D6A-006800D6B041}"/>
          </ac:grpSpMkLst>
        </pc:grpChg>
        <pc:picChg chg="add mod ord">
          <ac:chgData name="Kellyn Gorman" userId="e23a768f-2613-433c-8868-7d00ab8a4972" providerId="ADAL" clId="{B93166F4-2496-49D6-B052-6EF126774046}" dt="2024-12-02T19:19:06.652" v="8090" actId="26606"/>
          <ac:picMkLst>
            <pc:docMk/>
            <pc:sldMk cId="2033673674" sldId="338"/>
            <ac:picMk id="5" creationId="{C4513C59-84DF-224B-48EC-5BE76501DAE2}"/>
          </ac:picMkLst>
        </pc:picChg>
        <pc:picChg chg="add del">
          <ac:chgData name="Kellyn Gorman" userId="e23a768f-2613-433c-8868-7d00ab8a4972" providerId="ADAL" clId="{B93166F4-2496-49D6-B052-6EF126774046}" dt="2024-11-27T14:33:15.446" v="3800" actId="26606"/>
          <ac:picMkLst>
            <pc:docMk/>
            <pc:sldMk cId="2033673674" sldId="338"/>
            <ac:picMk id="9" creationId="{BE9CCFFE-A385-4D35-8504-960F050EF7F8}"/>
          </ac:picMkLst>
        </pc:picChg>
        <pc:picChg chg="add del">
          <ac:chgData name="Kellyn Gorman" userId="e23a768f-2613-433c-8868-7d00ab8a4972" providerId="ADAL" clId="{B93166F4-2496-49D6-B052-6EF126774046}" dt="2024-11-27T14:33:15.446" v="3800" actId="26606"/>
          <ac:picMkLst>
            <pc:docMk/>
            <pc:sldMk cId="2033673674" sldId="338"/>
            <ac:picMk id="11" creationId="{1AD41804-3572-46FD-8124-D3079B642712}"/>
          </ac:picMkLst>
        </pc:picChg>
        <pc:picChg chg="add del">
          <ac:chgData name="Kellyn Gorman" userId="e23a768f-2613-433c-8868-7d00ab8a4972" providerId="ADAL" clId="{B93166F4-2496-49D6-B052-6EF126774046}" dt="2024-11-27T14:33:15.446" v="3800" actId="26606"/>
          <ac:picMkLst>
            <pc:docMk/>
            <pc:sldMk cId="2033673674" sldId="338"/>
            <ac:picMk id="13" creationId="{5316A1D8-3445-4B94-B595-2285C05EEEBE}"/>
          </ac:picMkLst>
        </pc:picChg>
        <pc:picChg chg="add del">
          <ac:chgData name="Kellyn Gorman" userId="e23a768f-2613-433c-8868-7d00ab8a4972" providerId="ADAL" clId="{B93166F4-2496-49D6-B052-6EF126774046}" dt="2024-11-27T14:33:15.446" v="3800" actId="26606"/>
          <ac:picMkLst>
            <pc:docMk/>
            <pc:sldMk cId="2033673674" sldId="338"/>
            <ac:picMk id="15" creationId="{2FA7483C-C90B-453F-AB53-60D8FDE6D3F6}"/>
          </ac:picMkLst>
        </pc:picChg>
        <pc:picChg chg="add del">
          <ac:chgData name="Kellyn Gorman" userId="e23a768f-2613-433c-8868-7d00ab8a4972" providerId="ADAL" clId="{B93166F4-2496-49D6-B052-6EF126774046}" dt="2024-11-27T14:33:26.570" v="3805" actId="26606"/>
          <ac:picMkLst>
            <pc:docMk/>
            <pc:sldMk cId="2033673674" sldId="338"/>
            <ac:picMk id="19" creationId="{214924F5-CDC2-4DFA-82F3-4843ADD678A7}"/>
          </ac:picMkLst>
        </pc:picChg>
        <pc:picChg chg="add del">
          <ac:chgData name="Kellyn Gorman" userId="e23a768f-2613-433c-8868-7d00ab8a4972" providerId="ADAL" clId="{B93166F4-2496-49D6-B052-6EF126774046}" dt="2024-11-27T14:33:26.570" v="3805" actId="26606"/>
          <ac:picMkLst>
            <pc:docMk/>
            <pc:sldMk cId="2033673674" sldId="338"/>
            <ac:picMk id="21" creationId="{AED59812-6820-446C-B994-0D059C97DC3F}"/>
          </ac:picMkLst>
        </pc:picChg>
        <pc:picChg chg="add del">
          <ac:chgData name="Kellyn Gorman" userId="e23a768f-2613-433c-8868-7d00ab8a4972" providerId="ADAL" clId="{B93166F4-2496-49D6-B052-6EF126774046}" dt="2024-11-27T14:33:26.570" v="3805" actId="26606"/>
          <ac:picMkLst>
            <pc:docMk/>
            <pc:sldMk cId="2033673674" sldId="338"/>
            <ac:picMk id="23" creationId="{AAF77A6C-CDED-5972-6BEC-EB5AD73C96D6}"/>
          </ac:picMkLst>
        </pc:picChg>
        <pc:picChg chg="add del">
          <ac:chgData name="Kellyn Gorman" userId="e23a768f-2613-433c-8868-7d00ab8a4972" providerId="ADAL" clId="{B93166F4-2496-49D6-B052-6EF126774046}" dt="2024-11-27T14:33:26.570" v="3805" actId="26606"/>
          <ac:picMkLst>
            <pc:docMk/>
            <pc:sldMk cId="2033673674" sldId="338"/>
            <ac:picMk id="25" creationId="{E844ED7C-1917-40D8-8B42-1B1C27BC5A54}"/>
          </ac:picMkLst>
        </pc:picChg>
        <pc:picChg chg="add del">
          <ac:chgData name="Kellyn Gorman" userId="e23a768f-2613-433c-8868-7d00ab8a4972" providerId="ADAL" clId="{B93166F4-2496-49D6-B052-6EF126774046}" dt="2024-11-27T14:33:40.328" v="3807" actId="26606"/>
          <ac:picMkLst>
            <pc:docMk/>
            <pc:sldMk cId="2033673674" sldId="338"/>
            <ac:picMk id="30" creationId="{E5B1C489-3520-454E-BCE4-DE06A472FFFA}"/>
          </ac:picMkLst>
        </pc:picChg>
        <pc:picChg chg="add del">
          <ac:chgData name="Kellyn Gorman" userId="e23a768f-2613-433c-8868-7d00ab8a4972" providerId="ADAL" clId="{B93166F4-2496-49D6-B052-6EF126774046}" dt="2024-11-27T14:33:40.328" v="3807" actId="26606"/>
          <ac:picMkLst>
            <pc:docMk/>
            <pc:sldMk cId="2033673674" sldId="338"/>
            <ac:picMk id="31" creationId="{29CDFDB7-75F8-4CF5-A2D6-59A1D862328A}"/>
          </ac:picMkLst>
        </pc:picChg>
        <pc:picChg chg="add del">
          <ac:chgData name="Kellyn Gorman" userId="e23a768f-2613-433c-8868-7d00ab8a4972" providerId="ADAL" clId="{B93166F4-2496-49D6-B052-6EF126774046}" dt="2024-11-27T14:33:40.328" v="3807" actId="26606"/>
          <ac:picMkLst>
            <pc:docMk/>
            <pc:sldMk cId="2033673674" sldId="338"/>
            <ac:picMk id="32" creationId="{A1EE895C-73D3-4A38-BD82-6A056D253165}"/>
          </ac:picMkLst>
        </pc:picChg>
        <pc:picChg chg="add del">
          <ac:chgData name="Kellyn Gorman" userId="e23a768f-2613-433c-8868-7d00ab8a4972" providerId="ADAL" clId="{B93166F4-2496-49D6-B052-6EF126774046}" dt="2024-11-27T14:33:40.328" v="3807" actId="26606"/>
          <ac:picMkLst>
            <pc:docMk/>
            <pc:sldMk cId="2033673674" sldId="338"/>
            <ac:picMk id="33" creationId="{68FD3076-E852-4125-BBED-3FB31599F413}"/>
          </ac:picMkLst>
        </pc:picChg>
        <pc:picChg chg="add del">
          <ac:chgData name="Kellyn Gorman" userId="e23a768f-2613-433c-8868-7d00ab8a4972" providerId="ADAL" clId="{B93166F4-2496-49D6-B052-6EF126774046}" dt="2024-11-27T14:35:27.924" v="3820" actId="26606"/>
          <ac:picMkLst>
            <pc:docMk/>
            <pc:sldMk cId="2033673674" sldId="338"/>
            <ac:picMk id="36" creationId="{214924F5-CDC2-4DFA-82F3-4843ADD678A7}"/>
          </ac:picMkLst>
        </pc:picChg>
        <pc:picChg chg="add del">
          <ac:chgData name="Kellyn Gorman" userId="e23a768f-2613-433c-8868-7d00ab8a4972" providerId="ADAL" clId="{B93166F4-2496-49D6-B052-6EF126774046}" dt="2024-11-27T14:35:27.924" v="3820" actId="26606"/>
          <ac:picMkLst>
            <pc:docMk/>
            <pc:sldMk cId="2033673674" sldId="338"/>
            <ac:picMk id="37" creationId="{AED59812-6820-446C-B994-0D059C97DC3F}"/>
          </ac:picMkLst>
        </pc:picChg>
        <pc:picChg chg="add del">
          <ac:chgData name="Kellyn Gorman" userId="e23a768f-2613-433c-8868-7d00ab8a4972" providerId="ADAL" clId="{B93166F4-2496-49D6-B052-6EF126774046}" dt="2024-11-27T14:35:27.924" v="3820" actId="26606"/>
          <ac:picMkLst>
            <pc:docMk/>
            <pc:sldMk cId="2033673674" sldId="338"/>
            <ac:picMk id="38" creationId="{AAF77A6C-CDED-5972-6BEC-EB5AD73C96D6}"/>
          </ac:picMkLst>
        </pc:picChg>
        <pc:picChg chg="add del">
          <ac:chgData name="Kellyn Gorman" userId="e23a768f-2613-433c-8868-7d00ab8a4972" providerId="ADAL" clId="{B93166F4-2496-49D6-B052-6EF126774046}" dt="2024-11-27T14:35:27.924" v="3820" actId="26606"/>
          <ac:picMkLst>
            <pc:docMk/>
            <pc:sldMk cId="2033673674" sldId="338"/>
            <ac:picMk id="39" creationId="{E844ED7C-1917-40D8-8B42-1B1C27BC5A54}"/>
          </ac:picMkLst>
        </pc:picChg>
        <pc:cxnChg chg="add del">
          <ac:chgData name="Kellyn Gorman" userId="e23a768f-2613-433c-8868-7d00ab8a4972" providerId="ADAL" clId="{B93166F4-2496-49D6-B052-6EF126774046}" dt="2024-11-27T14:36:35.831" v="3883" actId="26606"/>
          <ac:cxnSpMkLst>
            <pc:docMk/>
            <pc:sldMk cId="2033673674" sldId="338"/>
            <ac:cxnSpMk id="18" creationId="{7B2D303B-3DD0-4319-9EAD-361847FEC71D}"/>
          </ac:cxnSpMkLst>
        </pc:cxnChg>
      </pc:sldChg>
      <pc:sldChg chg="addSp delSp delDesignElem">
        <pc:chgData name="Kellyn Gorman" userId="e23a768f-2613-433c-8868-7d00ab8a4972" providerId="ADAL" clId="{B93166F4-2496-49D6-B052-6EF126774046}" dt="2024-11-27T14:36:26.499" v="3882"/>
        <pc:sldMkLst>
          <pc:docMk/>
          <pc:sldMk cId="3668856855" sldId="340"/>
        </pc:sldMkLst>
        <pc:spChg chg="add del">
          <ac:chgData name="Kellyn Gorman" userId="e23a768f-2613-433c-8868-7d00ab8a4972" providerId="ADAL" clId="{B93166F4-2496-49D6-B052-6EF126774046}" dt="2024-11-27T14:36:26.499" v="3882"/>
          <ac:spMkLst>
            <pc:docMk/>
            <pc:sldMk cId="3668856855" sldId="340"/>
            <ac:spMk id="8" creationId="{787F4F1C-8D3D-4EC1-B72D-A0470A5A08B8}"/>
          </ac:spMkLst>
        </pc:spChg>
        <pc:grpChg chg="add del">
          <ac:chgData name="Kellyn Gorman" userId="e23a768f-2613-433c-8868-7d00ab8a4972" providerId="ADAL" clId="{B93166F4-2496-49D6-B052-6EF126774046}" dt="2024-11-27T14:36:26.499" v="3882"/>
          <ac:grpSpMkLst>
            <pc:docMk/>
            <pc:sldMk cId="3668856855" sldId="340"/>
            <ac:grpSpMk id="10" creationId="{D1E3DD61-64DB-46AD-B249-E273CD86B051}"/>
          </ac:grpSpMkLst>
        </pc:grpChg>
      </pc:sldChg>
      <pc:sldChg chg="del">
        <pc:chgData name="Kellyn Gorman" userId="e23a768f-2613-433c-8868-7d00ab8a4972" providerId="ADAL" clId="{B93166F4-2496-49D6-B052-6EF126774046}" dt="2024-11-26T18:13:53.697" v="426" actId="2696"/>
        <pc:sldMkLst>
          <pc:docMk/>
          <pc:sldMk cId="3495456256" sldId="472"/>
        </pc:sldMkLst>
      </pc:sldChg>
      <pc:sldChg chg="addSp delSp modSp mod setBg delDesignElem">
        <pc:chgData name="Kellyn Gorman" userId="e23a768f-2613-433c-8868-7d00ab8a4972" providerId="ADAL" clId="{B93166F4-2496-49D6-B052-6EF126774046}" dt="2024-12-05T00:07:40.733" v="9819" actId="20577"/>
        <pc:sldMkLst>
          <pc:docMk/>
          <pc:sldMk cId="2883739835" sldId="473"/>
        </pc:sldMkLst>
        <pc:spChg chg="mod">
          <ac:chgData name="Kellyn Gorman" userId="e23a768f-2613-433c-8868-7d00ab8a4972" providerId="ADAL" clId="{B93166F4-2496-49D6-B052-6EF126774046}" dt="2024-11-27T18:47:54.380" v="5771" actId="26606"/>
          <ac:spMkLst>
            <pc:docMk/>
            <pc:sldMk cId="2883739835" sldId="473"/>
            <ac:spMk id="2" creationId="{4532B6E4-F1B8-4B7E-24C9-5F2FAF7D783D}"/>
          </ac:spMkLst>
        </pc:spChg>
        <pc:spChg chg="mod">
          <ac:chgData name="Kellyn Gorman" userId="e23a768f-2613-433c-8868-7d00ab8a4972" providerId="ADAL" clId="{B93166F4-2496-49D6-B052-6EF126774046}" dt="2024-12-05T00:07:40.733" v="9819" actId="20577"/>
          <ac:spMkLst>
            <pc:docMk/>
            <pc:sldMk cId="2883739835" sldId="473"/>
            <ac:spMk id="3" creationId="{967EB5C3-6F80-30EE-C9B1-484DC0AA5366}"/>
          </ac:spMkLst>
        </pc:spChg>
        <pc:spChg chg="add del">
          <ac:chgData name="Kellyn Gorman" userId="e23a768f-2613-433c-8868-7d00ab8a4972" providerId="ADAL" clId="{B93166F4-2496-49D6-B052-6EF126774046}" dt="2024-11-27T18:47:54.380" v="5771" actId="26606"/>
          <ac:spMkLst>
            <pc:docMk/>
            <pc:sldMk cId="2883739835" sldId="473"/>
            <ac:spMk id="8" creationId="{907EF6B7-1338-4443-8C46-6A318D952DFD}"/>
          </ac:spMkLst>
        </pc:spChg>
        <pc:spChg chg="add del">
          <ac:chgData name="Kellyn Gorman" userId="e23a768f-2613-433c-8868-7d00ab8a4972" providerId="ADAL" clId="{B93166F4-2496-49D6-B052-6EF126774046}" dt="2024-11-27T18:47:54.380" v="5771" actId="26606"/>
          <ac:spMkLst>
            <pc:docMk/>
            <pc:sldMk cId="2883739835" sldId="473"/>
            <ac:spMk id="10" creationId="{DAAE4CDD-124C-4DCF-9584-B6033B545DD5}"/>
          </ac:spMkLst>
        </pc:spChg>
        <pc:spChg chg="add del">
          <ac:chgData name="Kellyn Gorman" userId="e23a768f-2613-433c-8868-7d00ab8a4972" providerId="ADAL" clId="{B93166F4-2496-49D6-B052-6EF126774046}" dt="2024-11-27T18:47:54.380" v="5771" actId="26606"/>
          <ac:spMkLst>
            <pc:docMk/>
            <pc:sldMk cId="2883739835" sldId="473"/>
            <ac:spMk id="12" creationId="{081E4A58-353D-44AE-B2FC-2A74E2E400F7}"/>
          </ac:spMkLst>
        </pc:spChg>
        <pc:spChg chg="add">
          <ac:chgData name="Kellyn Gorman" userId="e23a768f-2613-433c-8868-7d00ab8a4972" providerId="ADAL" clId="{B93166F4-2496-49D6-B052-6EF126774046}" dt="2024-11-27T18:47:54.380" v="5771" actId="26606"/>
          <ac:spMkLst>
            <pc:docMk/>
            <pc:sldMk cId="2883739835" sldId="473"/>
            <ac:spMk id="17" creationId="{1B15ED52-F352-441B-82BF-E0EA34836D08}"/>
          </ac:spMkLst>
        </pc:spChg>
        <pc:spChg chg="add">
          <ac:chgData name="Kellyn Gorman" userId="e23a768f-2613-433c-8868-7d00ab8a4972" providerId="ADAL" clId="{B93166F4-2496-49D6-B052-6EF126774046}" dt="2024-11-27T18:47:54.380" v="5771" actId="26606"/>
          <ac:spMkLst>
            <pc:docMk/>
            <pc:sldMk cId="2883739835" sldId="473"/>
            <ac:spMk id="19" creationId="{3B2E3793-BFE6-45A2-9B7B-E18844431C99}"/>
          </ac:spMkLst>
        </pc:spChg>
        <pc:spChg chg="add">
          <ac:chgData name="Kellyn Gorman" userId="e23a768f-2613-433c-8868-7d00ab8a4972" providerId="ADAL" clId="{B93166F4-2496-49D6-B052-6EF126774046}" dt="2024-11-27T18:47:54.380" v="5771" actId="26606"/>
          <ac:spMkLst>
            <pc:docMk/>
            <pc:sldMk cId="2883739835" sldId="473"/>
            <ac:spMk id="21" creationId="{BC4C4868-CB8F-4AF9-9CDB-8108F2C19B67}"/>
          </ac:spMkLst>
        </pc:spChg>
        <pc:spChg chg="add">
          <ac:chgData name="Kellyn Gorman" userId="e23a768f-2613-433c-8868-7d00ab8a4972" providerId="ADAL" clId="{B93166F4-2496-49D6-B052-6EF126774046}" dt="2024-11-27T18:47:54.380" v="5771" actId="26606"/>
          <ac:spMkLst>
            <pc:docMk/>
            <pc:sldMk cId="2883739835" sldId="473"/>
            <ac:spMk id="23" creationId="{375E0459-6403-40CD-989D-56A4407CA12E}"/>
          </ac:spMkLst>
        </pc:spChg>
        <pc:spChg chg="add">
          <ac:chgData name="Kellyn Gorman" userId="e23a768f-2613-433c-8868-7d00ab8a4972" providerId="ADAL" clId="{B93166F4-2496-49D6-B052-6EF126774046}" dt="2024-11-27T18:47:54.380" v="5771" actId="26606"/>
          <ac:spMkLst>
            <pc:docMk/>
            <pc:sldMk cId="2883739835" sldId="473"/>
            <ac:spMk id="25" creationId="{53E5B1A8-3AC9-4BD1-9BBC-78CA94F2D1BA}"/>
          </ac:spMkLst>
        </pc:spChg>
      </pc:sldChg>
      <pc:sldChg chg="addSp delSp modSp mod setBg delDesignElem">
        <pc:chgData name="Kellyn Gorman" userId="e23a768f-2613-433c-8868-7d00ab8a4972" providerId="ADAL" clId="{B93166F4-2496-49D6-B052-6EF126774046}" dt="2024-12-05T00:07:58.767" v="9820" actId="14100"/>
        <pc:sldMkLst>
          <pc:docMk/>
          <pc:sldMk cId="1569020000" sldId="474"/>
        </pc:sldMkLst>
        <pc:spChg chg="mod">
          <ac:chgData name="Kellyn Gorman" userId="e23a768f-2613-433c-8868-7d00ab8a4972" providerId="ADAL" clId="{B93166F4-2496-49D6-B052-6EF126774046}" dt="2024-12-02T19:00:08.052" v="7742" actId="255"/>
          <ac:spMkLst>
            <pc:docMk/>
            <pc:sldMk cId="1569020000" sldId="474"/>
            <ac:spMk id="2" creationId="{E62C594A-1B48-E7BA-F6D2-EDD70AC07C9E}"/>
          </ac:spMkLst>
        </pc:spChg>
        <pc:spChg chg="mod">
          <ac:chgData name="Kellyn Gorman" userId="e23a768f-2613-433c-8868-7d00ab8a4972" providerId="ADAL" clId="{B93166F4-2496-49D6-B052-6EF126774046}" dt="2024-12-05T00:07:58.767" v="9820" actId="14100"/>
          <ac:spMkLst>
            <pc:docMk/>
            <pc:sldMk cId="1569020000" sldId="474"/>
            <ac:spMk id="3" creationId="{9089CD9F-4F68-28AB-52E1-AFBF7A79998E}"/>
          </ac:spMkLst>
        </pc:spChg>
        <pc:spChg chg="add del mod">
          <ac:chgData name="Kellyn Gorman" userId="e23a768f-2613-433c-8868-7d00ab8a4972" providerId="ADAL" clId="{B93166F4-2496-49D6-B052-6EF126774046}" dt="2024-11-26T18:21:22.214" v="665" actId="478"/>
          <ac:spMkLst>
            <pc:docMk/>
            <pc:sldMk cId="1569020000" sldId="474"/>
            <ac:spMk id="4" creationId="{FEC9790C-9030-7367-4BE9-503058E01203}"/>
          </ac:spMkLst>
        </pc:spChg>
        <pc:spChg chg="add mod">
          <ac:chgData name="Kellyn Gorman" userId="e23a768f-2613-433c-8868-7d00ab8a4972" providerId="ADAL" clId="{B93166F4-2496-49D6-B052-6EF126774046}" dt="2024-11-26T18:24:55.368" v="724" actId="20577"/>
          <ac:spMkLst>
            <pc:docMk/>
            <pc:sldMk cId="1569020000" sldId="474"/>
            <ac:spMk id="5" creationId="{0FD621D8-76D3-8821-B60F-995D9AE3A3A2}"/>
          </ac:spMkLst>
        </pc:spChg>
        <pc:spChg chg="add del">
          <ac:chgData name="Kellyn Gorman" userId="e23a768f-2613-433c-8868-7d00ab8a4972" providerId="ADAL" clId="{B93166F4-2496-49D6-B052-6EF126774046}" dt="2024-11-27T14:36:26.499" v="3882"/>
          <ac:spMkLst>
            <pc:docMk/>
            <pc:sldMk cId="1569020000" sldId="474"/>
            <ac:spMk id="8" creationId="{907EF6B7-1338-4443-8C46-6A318D952DFD}"/>
          </ac:spMkLst>
        </pc:spChg>
        <pc:spChg chg="add del">
          <ac:chgData name="Kellyn Gorman" userId="e23a768f-2613-433c-8868-7d00ab8a4972" providerId="ADAL" clId="{B93166F4-2496-49D6-B052-6EF126774046}" dt="2024-11-27T14:36:26.499" v="3882"/>
          <ac:spMkLst>
            <pc:docMk/>
            <pc:sldMk cId="1569020000" sldId="474"/>
            <ac:spMk id="10" creationId="{DAAE4CDD-124C-4DCF-9584-B6033B545DD5}"/>
          </ac:spMkLst>
        </pc:spChg>
        <pc:spChg chg="add del">
          <ac:chgData name="Kellyn Gorman" userId="e23a768f-2613-433c-8868-7d00ab8a4972" providerId="ADAL" clId="{B93166F4-2496-49D6-B052-6EF126774046}" dt="2024-11-27T14:36:26.499" v="3882"/>
          <ac:spMkLst>
            <pc:docMk/>
            <pc:sldMk cId="1569020000" sldId="474"/>
            <ac:spMk id="12" creationId="{081E4A58-353D-44AE-B2FC-2A74E2E400F7}"/>
          </ac:spMkLst>
        </pc:spChg>
      </pc:sldChg>
      <pc:sldChg chg="addSp delSp modSp mod setBg delDesignElem">
        <pc:chgData name="Kellyn Gorman" userId="e23a768f-2613-433c-8868-7d00ab8a4972" providerId="ADAL" clId="{B93166F4-2496-49D6-B052-6EF126774046}" dt="2024-12-05T00:09:27.711" v="9830" actId="1076"/>
        <pc:sldMkLst>
          <pc:docMk/>
          <pc:sldMk cId="2873783718" sldId="475"/>
        </pc:sldMkLst>
        <pc:spChg chg="mod">
          <ac:chgData name="Kellyn Gorman" userId="e23a768f-2613-433c-8868-7d00ab8a4972" providerId="ADAL" clId="{B93166F4-2496-49D6-B052-6EF126774046}" dt="2024-12-05T00:09:27.711" v="9830" actId="1076"/>
          <ac:spMkLst>
            <pc:docMk/>
            <pc:sldMk cId="2873783718" sldId="475"/>
            <ac:spMk id="2" creationId="{E4C18542-1F79-7D5A-AE33-1689A1DF8751}"/>
          </ac:spMkLst>
        </pc:spChg>
        <pc:spChg chg="mod ord">
          <ac:chgData name="Kellyn Gorman" userId="e23a768f-2613-433c-8868-7d00ab8a4972" providerId="ADAL" clId="{B93166F4-2496-49D6-B052-6EF126774046}" dt="2024-12-05T00:09:18.598" v="9828" actId="1076"/>
          <ac:spMkLst>
            <pc:docMk/>
            <pc:sldMk cId="2873783718" sldId="475"/>
            <ac:spMk id="3" creationId="{7C3CB8AA-C05F-D903-3A01-5DCA688685F5}"/>
          </ac:spMkLst>
        </pc:spChg>
        <pc:spChg chg="add del">
          <ac:chgData name="Kellyn Gorman" userId="e23a768f-2613-433c-8868-7d00ab8a4972" providerId="ADAL" clId="{B93166F4-2496-49D6-B052-6EF126774046}" dt="2024-11-26T18:27:38.936" v="801" actId="26606"/>
          <ac:spMkLst>
            <pc:docMk/>
            <pc:sldMk cId="2873783718" sldId="475"/>
            <ac:spMk id="8" creationId="{E92FEB64-6EEA-4759-B4A4-BD2C1E660BA8}"/>
          </ac:spMkLst>
        </pc:spChg>
        <pc:spChg chg="add del">
          <ac:chgData name="Kellyn Gorman" userId="e23a768f-2613-433c-8868-7d00ab8a4972" providerId="ADAL" clId="{B93166F4-2496-49D6-B052-6EF126774046}" dt="2024-11-26T18:27:38.936" v="801" actId="26606"/>
          <ac:spMkLst>
            <pc:docMk/>
            <pc:sldMk cId="2873783718" sldId="475"/>
            <ac:spMk id="10" creationId="{B10BB131-AC8E-4A8E-A5D1-36260F720C3B}"/>
          </ac:spMkLst>
        </pc:spChg>
        <pc:spChg chg="add del">
          <ac:chgData name="Kellyn Gorman" userId="e23a768f-2613-433c-8868-7d00ab8a4972" providerId="ADAL" clId="{B93166F4-2496-49D6-B052-6EF126774046}" dt="2024-11-26T18:27:38.936" v="801" actId="26606"/>
          <ac:spMkLst>
            <pc:docMk/>
            <pc:sldMk cId="2873783718" sldId="475"/>
            <ac:spMk id="12" creationId="{14847E93-7DC1-4D4B-8829-B19AA7137C50}"/>
          </ac:spMkLst>
        </pc:spChg>
        <pc:spChg chg="add del">
          <ac:chgData name="Kellyn Gorman" userId="e23a768f-2613-433c-8868-7d00ab8a4972" providerId="ADAL" clId="{B93166F4-2496-49D6-B052-6EF126774046}" dt="2024-11-26T18:27:38.936" v="801" actId="26606"/>
          <ac:spMkLst>
            <pc:docMk/>
            <pc:sldMk cId="2873783718" sldId="475"/>
            <ac:spMk id="14" creationId="{5566D6E1-03A1-4D73-A4E0-35D74D568A04}"/>
          </ac:spMkLst>
        </pc:spChg>
        <pc:spChg chg="add del">
          <ac:chgData name="Kellyn Gorman" userId="e23a768f-2613-433c-8868-7d00ab8a4972" providerId="ADAL" clId="{B93166F4-2496-49D6-B052-6EF126774046}" dt="2024-11-26T18:27:38.936" v="801" actId="26606"/>
          <ac:spMkLst>
            <pc:docMk/>
            <pc:sldMk cId="2873783718" sldId="475"/>
            <ac:spMk id="16" creationId="{9F835A99-04AC-494A-A572-AFE8413CC938}"/>
          </ac:spMkLst>
        </pc:spChg>
        <pc:spChg chg="add del">
          <ac:chgData name="Kellyn Gorman" userId="e23a768f-2613-433c-8868-7d00ab8a4972" providerId="ADAL" clId="{B93166F4-2496-49D6-B052-6EF126774046}" dt="2024-11-26T18:27:38.936" v="801" actId="26606"/>
          <ac:spMkLst>
            <pc:docMk/>
            <pc:sldMk cId="2873783718" sldId="475"/>
            <ac:spMk id="18" creationId="{7B786209-1B0B-4CA9-9BDD-F7327066A84D}"/>
          </ac:spMkLst>
        </pc:spChg>
        <pc:spChg chg="add del">
          <ac:chgData name="Kellyn Gorman" userId="e23a768f-2613-433c-8868-7d00ab8a4972" providerId="ADAL" clId="{B93166F4-2496-49D6-B052-6EF126774046}" dt="2024-11-26T18:27:38.936" v="801" actId="26606"/>
          <ac:spMkLst>
            <pc:docMk/>
            <pc:sldMk cId="2873783718" sldId="475"/>
            <ac:spMk id="20" creationId="{2D2964BB-484D-45AE-AD66-D407D0629652}"/>
          </ac:spMkLst>
        </pc:spChg>
        <pc:spChg chg="add del">
          <ac:chgData name="Kellyn Gorman" userId="e23a768f-2613-433c-8868-7d00ab8a4972" providerId="ADAL" clId="{B93166F4-2496-49D6-B052-6EF126774046}" dt="2024-11-26T18:27:38.936" v="801" actId="26606"/>
          <ac:spMkLst>
            <pc:docMk/>
            <pc:sldMk cId="2873783718" sldId="475"/>
            <ac:spMk id="22" creationId="{6691AC69-A76E-4DAB-B565-468B6B87ACF3}"/>
          </ac:spMkLst>
        </pc:spChg>
        <pc:spChg chg="add del">
          <ac:chgData name="Kellyn Gorman" userId="e23a768f-2613-433c-8868-7d00ab8a4972" providerId="ADAL" clId="{B93166F4-2496-49D6-B052-6EF126774046}" dt="2024-12-04T23:44:07.648" v="8521" actId="26606"/>
          <ac:spMkLst>
            <pc:docMk/>
            <pc:sldMk cId="2873783718" sldId="475"/>
            <ac:spMk id="24" creationId="{1709F1D5-B0F1-4714-A239-E5B61C161915}"/>
          </ac:spMkLst>
        </pc:spChg>
        <pc:spChg chg="add del">
          <ac:chgData name="Kellyn Gorman" userId="e23a768f-2613-433c-8868-7d00ab8a4972" providerId="ADAL" clId="{B93166F4-2496-49D6-B052-6EF126774046}" dt="2024-12-04T23:44:07.648" v="8521" actId="26606"/>
          <ac:spMkLst>
            <pc:docMk/>
            <pc:sldMk cId="2873783718" sldId="475"/>
            <ac:spMk id="25" creationId="{228FB460-D3FF-4440-A020-05982A09E517}"/>
          </ac:spMkLst>
        </pc:spChg>
        <pc:spChg chg="add del">
          <ac:chgData name="Kellyn Gorman" userId="e23a768f-2613-433c-8868-7d00ab8a4972" providerId="ADAL" clId="{B93166F4-2496-49D6-B052-6EF126774046}" dt="2024-12-04T23:44:07.648" v="8521" actId="26606"/>
          <ac:spMkLst>
            <pc:docMk/>
            <pc:sldMk cId="2873783718" sldId="475"/>
            <ac:spMk id="26" creationId="{14847E93-7DC1-4D4B-8829-B19AA7137C50}"/>
          </ac:spMkLst>
        </pc:spChg>
        <pc:spChg chg="add del">
          <ac:chgData name="Kellyn Gorman" userId="e23a768f-2613-433c-8868-7d00ab8a4972" providerId="ADAL" clId="{B93166F4-2496-49D6-B052-6EF126774046}" dt="2024-12-04T23:44:07.648" v="8521" actId="26606"/>
          <ac:spMkLst>
            <pc:docMk/>
            <pc:sldMk cId="2873783718" sldId="475"/>
            <ac:spMk id="27" creationId="{5566D6E1-03A1-4D73-A4E0-35D74D568A04}"/>
          </ac:spMkLst>
        </pc:spChg>
        <pc:spChg chg="add del">
          <ac:chgData name="Kellyn Gorman" userId="e23a768f-2613-433c-8868-7d00ab8a4972" providerId="ADAL" clId="{B93166F4-2496-49D6-B052-6EF126774046}" dt="2024-12-04T23:44:07.648" v="8521" actId="26606"/>
          <ac:spMkLst>
            <pc:docMk/>
            <pc:sldMk cId="2873783718" sldId="475"/>
            <ac:spMk id="28" creationId="{9F835A99-04AC-494A-A572-AFE8413CC938}"/>
          </ac:spMkLst>
        </pc:spChg>
        <pc:spChg chg="add del">
          <ac:chgData name="Kellyn Gorman" userId="e23a768f-2613-433c-8868-7d00ab8a4972" providerId="ADAL" clId="{B93166F4-2496-49D6-B052-6EF126774046}" dt="2024-12-04T23:44:07.648" v="8521" actId="26606"/>
          <ac:spMkLst>
            <pc:docMk/>
            <pc:sldMk cId="2873783718" sldId="475"/>
            <ac:spMk id="29" creationId="{7B786209-1B0B-4CA9-9BDD-F7327066A84D}"/>
          </ac:spMkLst>
        </pc:spChg>
        <pc:spChg chg="add del">
          <ac:chgData name="Kellyn Gorman" userId="e23a768f-2613-433c-8868-7d00ab8a4972" providerId="ADAL" clId="{B93166F4-2496-49D6-B052-6EF126774046}" dt="2024-12-04T23:44:07.648" v="8521" actId="26606"/>
          <ac:spMkLst>
            <pc:docMk/>
            <pc:sldMk cId="2873783718" sldId="475"/>
            <ac:spMk id="30" creationId="{2D2964BB-484D-45AE-AD66-D407D0629652}"/>
          </ac:spMkLst>
        </pc:spChg>
        <pc:spChg chg="add del">
          <ac:chgData name="Kellyn Gorman" userId="e23a768f-2613-433c-8868-7d00ab8a4972" providerId="ADAL" clId="{B93166F4-2496-49D6-B052-6EF126774046}" dt="2024-12-04T23:44:07.648" v="8521" actId="26606"/>
          <ac:spMkLst>
            <pc:docMk/>
            <pc:sldMk cId="2873783718" sldId="475"/>
            <ac:spMk id="31" creationId="{6691AC69-A76E-4DAB-B565-468B6B87ACF3}"/>
          </ac:spMkLst>
        </pc:spChg>
        <pc:spChg chg="add del">
          <ac:chgData name="Kellyn Gorman" userId="e23a768f-2613-433c-8868-7d00ab8a4972" providerId="ADAL" clId="{B93166F4-2496-49D6-B052-6EF126774046}" dt="2024-12-04T23:45:39.698" v="8534" actId="26606"/>
          <ac:spMkLst>
            <pc:docMk/>
            <pc:sldMk cId="2873783718" sldId="475"/>
            <ac:spMk id="41" creationId="{2596F992-698C-48C0-9D89-70DA4CE927EF}"/>
          </ac:spMkLst>
        </pc:spChg>
        <pc:spChg chg="add del">
          <ac:chgData name="Kellyn Gorman" userId="e23a768f-2613-433c-8868-7d00ab8a4972" providerId="ADAL" clId="{B93166F4-2496-49D6-B052-6EF126774046}" dt="2024-12-04T23:45:39.698" v="8534" actId="26606"/>
          <ac:spMkLst>
            <pc:docMk/>
            <pc:sldMk cId="2873783718" sldId="475"/>
            <ac:spMk id="43" creationId="{E7BFF8DC-0AE7-4AD2-9B28-2E5F26D62C30}"/>
          </ac:spMkLst>
        </pc:spChg>
        <pc:spChg chg="add del">
          <ac:chgData name="Kellyn Gorman" userId="e23a768f-2613-433c-8868-7d00ab8a4972" providerId="ADAL" clId="{B93166F4-2496-49D6-B052-6EF126774046}" dt="2024-12-04T23:45:39.698" v="8534" actId="26606"/>
          <ac:spMkLst>
            <pc:docMk/>
            <pc:sldMk cId="2873783718" sldId="475"/>
            <ac:spMk id="45" creationId="{7E0162AD-C6E5-4BF8-A453-76ADB36877D3}"/>
          </ac:spMkLst>
        </pc:spChg>
        <pc:spChg chg="add">
          <ac:chgData name="Kellyn Gorman" userId="e23a768f-2613-433c-8868-7d00ab8a4972" providerId="ADAL" clId="{B93166F4-2496-49D6-B052-6EF126774046}" dt="2024-12-04T23:45:39.698" v="8535" actId="26606"/>
          <ac:spMkLst>
            <pc:docMk/>
            <pc:sldMk cId="2873783718" sldId="475"/>
            <ac:spMk id="47" creationId="{F821940F-7A1D-4ACC-85B4-A932898ABB37}"/>
          </ac:spMkLst>
        </pc:spChg>
        <pc:spChg chg="add">
          <ac:chgData name="Kellyn Gorman" userId="e23a768f-2613-433c-8868-7d00ab8a4972" providerId="ADAL" clId="{B93166F4-2496-49D6-B052-6EF126774046}" dt="2024-12-04T23:45:39.698" v="8535" actId="26606"/>
          <ac:spMkLst>
            <pc:docMk/>
            <pc:sldMk cId="2873783718" sldId="475"/>
            <ac:spMk id="48" creationId="{16674508-81D3-48CF-96BF-7FC60EAA572A}"/>
          </ac:spMkLst>
        </pc:spChg>
        <pc:picChg chg="add mod">
          <ac:chgData name="Kellyn Gorman" userId="e23a768f-2613-433c-8868-7d00ab8a4972" providerId="ADAL" clId="{B93166F4-2496-49D6-B052-6EF126774046}" dt="2024-12-05T00:09:24.430" v="9829" actId="14100"/>
          <ac:picMkLst>
            <pc:docMk/>
            <pc:sldMk cId="2873783718" sldId="475"/>
            <ac:picMk id="5" creationId="{6BF6C62B-A236-1FF4-F3F2-1D2167A92DD8}"/>
          </ac:picMkLst>
        </pc:picChg>
        <pc:cxnChg chg="add del">
          <ac:chgData name="Kellyn Gorman" userId="e23a768f-2613-433c-8868-7d00ab8a4972" providerId="ADAL" clId="{B93166F4-2496-49D6-B052-6EF126774046}" dt="2024-12-04T23:45:39.698" v="8535" actId="26606"/>
          <ac:cxnSpMkLst>
            <pc:docMk/>
            <pc:sldMk cId="2873783718" sldId="475"/>
            <ac:cxnSpMk id="36" creationId="{37C77032-C865-6057-7D7A-E2743CFA20F9}"/>
          </ac:cxnSpMkLst>
        </pc:cxnChg>
      </pc:sldChg>
      <pc:sldChg chg="addSp delSp modSp mod setBg delDesignElem">
        <pc:chgData name="Kellyn Gorman" userId="e23a768f-2613-433c-8868-7d00ab8a4972" providerId="ADAL" clId="{B93166F4-2496-49D6-B052-6EF126774046}" dt="2024-11-27T14:36:26.499" v="3882"/>
        <pc:sldMkLst>
          <pc:docMk/>
          <pc:sldMk cId="3571331266" sldId="476"/>
        </pc:sldMkLst>
        <pc:spChg chg="mod">
          <ac:chgData name="Kellyn Gorman" userId="e23a768f-2613-433c-8868-7d00ab8a4972" providerId="ADAL" clId="{B93166F4-2496-49D6-B052-6EF126774046}" dt="2024-11-26T18:48:34.636" v="1817" actId="26606"/>
          <ac:spMkLst>
            <pc:docMk/>
            <pc:sldMk cId="3571331266" sldId="476"/>
            <ac:spMk id="2" creationId="{C5E6444D-C9CA-943C-F1DF-728D41D6839A}"/>
          </ac:spMkLst>
        </pc:spChg>
        <pc:spChg chg="add del mod">
          <ac:chgData name="Kellyn Gorman" userId="e23a768f-2613-433c-8868-7d00ab8a4972" providerId="ADAL" clId="{B93166F4-2496-49D6-B052-6EF126774046}" dt="2024-11-26T18:48:34.636" v="1817" actId="26606"/>
          <ac:spMkLst>
            <pc:docMk/>
            <pc:sldMk cId="3571331266" sldId="476"/>
            <ac:spMk id="3" creationId="{3D4C8390-4CAE-FEE7-F523-6D56E873A7A1}"/>
          </ac:spMkLst>
        </pc:spChg>
        <pc:spChg chg="add del">
          <ac:chgData name="Kellyn Gorman" userId="e23a768f-2613-433c-8868-7d00ab8a4972" providerId="ADAL" clId="{B93166F4-2496-49D6-B052-6EF126774046}" dt="2024-11-26T18:48:34.620" v="1816" actId="26606"/>
          <ac:spMkLst>
            <pc:docMk/>
            <pc:sldMk cId="3571331266" sldId="476"/>
            <ac:spMk id="9" creationId="{BACC6370-2D7E-4714-9D71-7542949D7D5D}"/>
          </ac:spMkLst>
        </pc:spChg>
        <pc:spChg chg="add del">
          <ac:chgData name="Kellyn Gorman" userId="e23a768f-2613-433c-8868-7d00ab8a4972" providerId="ADAL" clId="{B93166F4-2496-49D6-B052-6EF126774046}" dt="2024-11-26T18:48:34.620" v="1816" actId="26606"/>
          <ac:spMkLst>
            <pc:docMk/>
            <pc:sldMk cId="3571331266" sldId="476"/>
            <ac:spMk id="11" creationId="{256B2C21-A230-48C0-8DF1-C46611373C44}"/>
          </ac:spMkLst>
        </pc:spChg>
        <pc:spChg chg="add del">
          <ac:chgData name="Kellyn Gorman" userId="e23a768f-2613-433c-8868-7d00ab8a4972" providerId="ADAL" clId="{B93166F4-2496-49D6-B052-6EF126774046}" dt="2024-11-26T18:48:34.620" v="1816" actId="26606"/>
          <ac:spMkLst>
            <pc:docMk/>
            <pc:sldMk cId="3571331266" sldId="476"/>
            <ac:spMk id="13" creationId="{3847E18C-932D-4C95-AABA-FEC7C9499AD7}"/>
          </ac:spMkLst>
        </pc:spChg>
        <pc:spChg chg="add del">
          <ac:chgData name="Kellyn Gorman" userId="e23a768f-2613-433c-8868-7d00ab8a4972" providerId="ADAL" clId="{B93166F4-2496-49D6-B052-6EF126774046}" dt="2024-11-26T18:48:34.620" v="1816" actId="26606"/>
          <ac:spMkLst>
            <pc:docMk/>
            <pc:sldMk cId="3571331266" sldId="476"/>
            <ac:spMk id="15" creationId="{3150CB11-0C61-439E-910F-5787759E72A0}"/>
          </ac:spMkLst>
        </pc:spChg>
        <pc:spChg chg="add del">
          <ac:chgData name="Kellyn Gorman" userId="e23a768f-2613-433c-8868-7d00ab8a4972" providerId="ADAL" clId="{B93166F4-2496-49D6-B052-6EF126774046}" dt="2024-11-26T18:48:34.620" v="1816" actId="26606"/>
          <ac:spMkLst>
            <pc:docMk/>
            <pc:sldMk cId="3571331266" sldId="476"/>
            <ac:spMk id="17" creationId="{43F8A58B-5155-44CE-A5FF-7647B47D0A7A}"/>
          </ac:spMkLst>
        </pc:spChg>
        <pc:spChg chg="add del">
          <ac:chgData name="Kellyn Gorman" userId="e23a768f-2613-433c-8868-7d00ab8a4972" providerId="ADAL" clId="{B93166F4-2496-49D6-B052-6EF126774046}" dt="2024-11-26T18:48:34.620" v="1816" actId="26606"/>
          <ac:spMkLst>
            <pc:docMk/>
            <pc:sldMk cId="3571331266" sldId="476"/>
            <ac:spMk id="19" creationId="{443F2ACA-E6D6-4028-82DD-F03C262D5DE6}"/>
          </ac:spMkLst>
        </pc:spChg>
        <pc:spChg chg="add del">
          <ac:chgData name="Kellyn Gorman" userId="e23a768f-2613-433c-8868-7d00ab8a4972" providerId="ADAL" clId="{B93166F4-2496-49D6-B052-6EF126774046}" dt="2024-11-27T14:36:26.499" v="3882"/>
          <ac:spMkLst>
            <pc:docMk/>
            <pc:sldMk cId="3571331266" sldId="476"/>
            <ac:spMk id="21" creationId="{BACC6370-2D7E-4714-9D71-7542949D7D5D}"/>
          </ac:spMkLst>
        </pc:spChg>
        <pc:spChg chg="add del">
          <ac:chgData name="Kellyn Gorman" userId="e23a768f-2613-433c-8868-7d00ab8a4972" providerId="ADAL" clId="{B93166F4-2496-49D6-B052-6EF126774046}" dt="2024-11-27T14:36:26.499" v="3882"/>
          <ac:spMkLst>
            <pc:docMk/>
            <pc:sldMk cId="3571331266" sldId="476"/>
            <ac:spMk id="22" creationId="{F68B3F68-107C-434F-AA38-110D5EA91B85}"/>
          </ac:spMkLst>
        </pc:spChg>
        <pc:spChg chg="add del">
          <ac:chgData name="Kellyn Gorman" userId="e23a768f-2613-433c-8868-7d00ab8a4972" providerId="ADAL" clId="{B93166F4-2496-49D6-B052-6EF126774046}" dt="2024-11-27T14:36:26.499" v="3882"/>
          <ac:spMkLst>
            <pc:docMk/>
            <pc:sldMk cId="3571331266" sldId="476"/>
            <ac:spMk id="23" creationId="{AAD0DBB9-1A4B-4391-81D4-CB19F9AB918A}"/>
          </ac:spMkLst>
        </pc:spChg>
        <pc:spChg chg="add del">
          <ac:chgData name="Kellyn Gorman" userId="e23a768f-2613-433c-8868-7d00ab8a4972" providerId="ADAL" clId="{B93166F4-2496-49D6-B052-6EF126774046}" dt="2024-11-27T14:36:26.499" v="3882"/>
          <ac:spMkLst>
            <pc:docMk/>
            <pc:sldMk cId="3571331266" sldId="476"/>
            <ac:spMk id="24" creationId="{063BBA22-50EA-4C4D-BE05-F1CE4E63AA56}"/>
          </ac:spMkLst>
        </pc:spChg>
        <pc:graphicFrameChg chg="add del">
          <ac:chgData name="Kellyn Gorman" userId="e23a768f-2613-433c-8868-7d00ab8a4972" providerId="ADAL" clId="{B93166F4-2496-49D6-B052-6EF126774046}" dt="2024-11-26T18:48:34.620" v="1816" actId="26606"/>
          <ac:graphicFrameMkLst>
            <pc:docMk/>
            <pc:sldMk cId="3571331266" sldId="476"/>
            <ac:graphicFrameMk id="5" creationId="{8A81A760-A8D2-44EB-427C-F4614C5BB494}"/>
          </ac:graphicFrameMkLst>
        </pc:graphicFrameChg>
        <pc:graphicFrameChg chg="add">
          <ac:chgData name="Kellyn Gorman" userId="e23a768f-2613-433c-8868-7d00ab8a4972" providerId="ADAL" clId="{B93166F4-2496-49D6-B052-6EF126774046}" dt="2024-11-26T18:48:34.636" v="1817" actId="26606"/>
          <ac:graphicFrameMkLst>
            <pc:docMk/>
            <pc:sldMk cId="3571331266" sldId="476"/>
            <ac:graphicFrameMk id="25" creationId="{A2A855DC-303A-0D0B-355B-9030EAFBCB42}"/>
          </ac:graphicFrameMkLst>
        </pc:graphicFrameChg>
      </pc:sldChg>
      <pc:sldChg chg="addSp delSp modSp mod setBg delDesignElem">
        <pc:chgData name="Kellyn Gorman" userId="e23a768f-2613-433c-8868-7d00ab8a4972" providerId="ADAL" clId="{B93166F4-2496-49D6-B052-6EF126774046}" dt="2024-11-27T14:56:35.347" v="4664" actId="26606"/>
        <pc:sldMkLst>
          <pc:docMk/>
          <pc:sldMk cId="2921506340" sldId="477"/>
        </pc:sldMkLst>
        <pc:spChg chg="mod">
          <ac:chgData name="Kellyn Gorman" userId="e23a768f-2613-433c-8868-7d00ab8a4972" providerId="ADAL" clId="{B93166F4-2496-49D6-B052-6EF126774046}" dt="2024-11-27T14:56:35.347" v="4664" actId="26606"/>
          <ac:spMkLst>
            <pc:docMk/>
            <pc:sldMk cId="2921506340" sldId="477"/>
            <ac:spMk id="2" creationId="{AB1D23FB-AEB9-3922-7BB8-A296568C61BE}"/>
          </ac:spMkLst>
        </pc:spChg>
        <pc:spChg chg="del mod">
          <ac:chgData name="Kellyn Gorman" userId="e23a768f-2613-433c-8868-7d00ab8a4972" providerId="ADAL" clId="{B93166F4-2496-49D6-B052-6EF126774046}" dt="2024-11-26T20:07:59.510" v="2264" actId="26606"/>
          <ac:spMkLst>
            <pc:docMk/>
            <pc:sldMk cId="2921506340" sldId="477"/>
            <ac:spMk id="3" creationId="{8C5EA576-6796-DA5B-F258-443AE8C558D2}"/>
          </ac:spMkLst>
        </pc:spChg>
        <pc:spChg chg="add del">
          <ac:chgData name="Kellyn Gorman" userId="e23a768f-2613-433c-8868-7d00ab8a4972" providerId="ADAL" clId="{B93166F4-2496-49D6-B052-6EF126774046}" dt="2024-11-27T14:43:23.204" v="3946" actId="26606"/>
          <ac:spMkLst>
            <pc:docMk/>
            <pc:sldMk cId="2921506340" sldId="477"/>
            <ac:spMk id="9" creationId="{35DB3719-6FDC-4E5D-891D-FF40B7300F64}"/>
          </ac:spMkLst>
        </pc:spChg>
        <pc:spChg chg="add del">
          <ac:chgData name="Kellyn Gorman" userId="e23a768f-2613-433c-8868-7d00ab8a4972" providerId="ADAL" clId="{B93166F4-2496-49D6-B052-6EF126774046}" dt="2024-11-27T14:43:23.204" v="3946" actId="26606"/>
          <ac:spMkLst>
            <pc:docMk/>
            <pc:sldMk cId="2921506340" sldId="477"/>
            <ac:spMk id="11" creationId="{E0CBAC23-2E3F-4A90-BA59-F8299F6A5439}"/>
          </ac:spMkLst>
        </pc:spChg>
        <pc:spChg chg="add del">
          <ac:chgData name="Kellyn Gorman" userId="e23a768f-2613-433c-8868-7d00ab8a4972" providerId="ADAL" clId="{B93166F4-2496-49D6-B052-6EF126774046}" dt="2024-11-27T14:56:35.347" v="4664" actId="26606"/>
          <ac:spMkLst>
            <pc:docMk/>
            <pc:sldMk cId="2921506340" sldId="477"/>
            <ac:spMk id="16" creationId="{6C4028FD-8BAA-4A19-BFDE-594D991B7552}"/>
          </ac:spMkLst>
        </pc:spChg>
        <pc:spChg chg="add">
          <ac:chgData name="Kellyn Gorman" userId="e23a768f-2613-433c-8868-7d00ab8a4972" providerId="ADAL" clId="{B93166F4-2496-49D6-B052-6EF126774046}" dt="2024-11-27T14:56:35.347" v="4664" actId="26606"/>
          <ac:spMkLst>
            <pc:docMk/>
            <pc:sldMk cId="2921506340" sldId="477"/>
            <ac:spMk id="22" creationId="{B50AB553-2A96-4A92-96F2-93548E096954}"/>
          </ac:spMkLst>
        </pc:spChg>
        <pc:graphicFrameChg chg="add mod modGraphic">
          <ac:chgData name="Kellyn Gorman" userId="e23a768f-2613-433c-8868-7d00ab8a4972" providerId="ADAL" clId="{B93166F4-2496-49D6-B052-6EF126774046}" dt="2024-11-27T14:56:35.347" v="4664" actId="26606"/>
          <ac:graphicFrameMkLst>
            <pc:docMk/>
            <pc:sldMk cId="2921506340" sldId="477"/>
            <ac:graphicFrameMk id="5" creationId="{55592A74-E696-ACC0-4C34-734F4BBB7F89}"/>
          </ac:graphicFrameMkLst>
        </pc:graphicFrameChg>
        <pc:picChg chg="add">
          <ac:chgData name="Kellyn Gorman" userId="e23a768f-2613-433c-8868-7d00ab8a4972" providerId="ADAL" clId="{B93166F4-2496-49D6-B052-6EF126774046}" dt="2024-11-27T14:56:35.347" v="4664" actId="26606"/>
          <ac:picMkLst>
            <pc:docMk/>
            <pc:sldMk cId="2921506340" sldId="477"/>
            <ac:picMk id="18" creationId="{314D5852-BC5F-6D86-21CF-012075C9B4DB}"/>
          </ac:picMkLst>
        </pc:picChg>
      </pc:sldChg>
      <pc:sldChg chg="addSp delSp modSp mod setBg delDesignElem">
        <pc:chgData name="Kellyn Gorman" userId="e23a768f-2613-433c-8868-7d00ab8a4972" providerId="ADAL" clId="{B93166F4-2496-49D6-B052-6EF126774046}" dt="2024-11-27T14:55:11.366" v="4626" actId="26606"/>
        <pc:sldMkLst>
          <pc:docMk/>
          <pc:sldMk cId="4234976507" sldId="478"/>
        </pc:sldMkLst>
        <pc:spChg chg="mod">
          <ac:chgData name="Kellyn Gorman" userId="e23a768f-2613-433c-8868-7d00ab8a4972" providerId="ADAL" clId="{B93166F4-2496-49D6-B052-6EF126774046}" dt="2024-11-27T14:55:11.366" v="4626" actId="26606"/>
          <ac:spMkLst>
            <pc:docMk/>
            <pc:sldMk cId="4234976507" sldId="478"/>
            <ac:spMk id="2" creationId="{FB3B89E7-48D4-BE29-E5F7-DB1523B2D798}"/>
          </ac:spMkLst>
        </pc:spChg>
        <pc:spChg chg="del mod">
          <ac:chgData name="Kellyn Gorman" userId="e23a768f-2613-433c-8868-7d00ab8a4972" providerId="ADAL" clId="{B93166F4-2496-49D6-B052-6EF126774046}" dt="2024-11-26T20:04:33.290" v="2091" actId="26606"/>
          <ac:spMkLst>
            <pc:docMk/>
            <pc:sldMk cId="4234976507" sldId="478"/>
            <ac:spMk id="3" creationId="{EC217A5E-3586-1959-0E81-4C594AC7462A}"/>
          </ac:spMkLst>
        </pc:spChg>
        <pc:spChg chg="add del">
          <ac:chgData name="Kellyn Gorman" userId="e23a768f-2613-433c-8868-7d00ab8a4972" providerId="ADAL" clId="{B93166F4-2496-49D6-B052-6EF126774046}" dt="2024-11-27T14:54:58.351" v="4624" actId="26606"/>
          <ac:spMkLst>
            <pc:docMk/>
            <pc:sldMk cId="4234976507" sldId="478"/>
            <ac:spMk id="9" creationId="{2E442304-DDBD-4F7B-8017-36BCC863FB40}"/>
          </ac:spMkLst>
        </pc:spChg>
        <pc:spChg chg="add del">
          <ac:chgData name="Kellyn Gorman" userId="e23a768f-2613-433c-8868-7d00ab8a4972" providerId="ADAL" clId="{B93166F4-2496-49D6-B052-6EF126774046}" dt="2024-11-27T14:54:58.351" v="4624" actId="26606"/>
          <ac:spMkLst>
            <pc:docMk/>
            <pc:sldMk cId="4234976507" sldId="478"/>
            <ac:spMk id="11" creationId="{5E107275-3853-46FD-A241-DE4355A42675}"/>
          </ac:spMkLst>
        </pc:spChg>
        <pc:spChg chg="add del">
          <ac:chgData name="Kellyn Gorman" userId="e23a768f-2613-433c-8868-7d00ab8a4972" providerId="ADAL" clId="{B93166F4-2496-49D6-B052-6EF126774046}" dt="2024-11-27T14:55:11.366" v="4626" actId="26606"/>
          <ac:spMkLst>
            <pc:docMk/>
            <pc:sldMk cId="4234976507" sldId="478"/>
            <ac:spMk id="16" creationId="{955A2079-FA98-4876-80F0-72364A7D2EA4}"/>
          </ac:spMkLst>
        </pc:spChg>
        <pc:spChg chg="add">
          <ac:chgData name="Kellyn Gorman" userId="e23a768f-2613-433c-8868-7d00ab8a4972" providerId="ADAL" clId="{B93166F4-2496-49D6-B052-6EF126774046}" dt="2024-11-27T14:55:11.366" v="4626" actId="26606"/>
          <ac:spMkLst>
            <pc:docMk/>
            <pc:sldMk cId="4234976507" sldId="478"/>
            <ac:spMk id="21" creationId="{BACC6370-2D7E-4714-9D71-7542949D7D5D}"/>
          </ac:spMkLst>
        </pc:spChg>
        <pc:spChg chg="add">
          <ac:chgData name="Kellyn Gorman" userId="e23a768f-2613-433c-8868-7d00ab8a4972" providerId="ADAL" clId="{B93166F4-2496-49D6-B052-6EF126774046}" dt="2024-11-27T14:55:11.366" v="4626" actId="26606"/>
          <ac:spMkLst>
            <pc:docMk/>
            <pc:sldMk cId="4234976507" sldId="478"/>
            <ac:spMk id="23" creationId="{F68B3F68-107C-434F-AA38-110D5EA91B85}"/>
          </ac:spMkLst>
        </pc:spChg>
        <pc:spChg chg="add">
          <ac:chgData name="Kellyn Gorman" userId="e23a768f-2613-433c-8868-7d00ab8a4972" providerId="ADAL" clId="{B93166F4-2496-49D6-B052-6EF126774046}" dt="2024-11-27T14:55:11.366" v="4626" actId="26606"/>
          <ac:spMkLst>
            <pc:docMk/>
            <pc:sldMk cId="4234976507" sldId="478"/>
            <ac:spMk id="25" creationId="{AAD0DBB9-1A4B-4391-81D4-CB19F9AB918A}"/>
          </ac:spMkLst>
        </pc:spChg>
        <pc:spChg chg="add">
          <ac:chgData name="Kellyn Gorman" userId="e23a768f-2613-433c-8868-7d00ab8a4972" providerId="ADAL" clId="{B93166F4-2496-49D6-B052-6EF126774046}" dt="2024-11-27T14:55:11.366" v="4626" actId="26606"/>
          <ac:spMkLst>
            <pc:docMk/>
            <pc:sldMk cId="4234976507" sldId="478"/>
            <ac:spMk id="27" creationId="{063BBA22-50EA-4C4D-BE05-F1CE4E63AA56}"/>
          </ac:spMkLst>
        </pc:spChg>
        <pc:graphicFrameChg chg="add mod modGraphic">
          <ac:chgData name="Kellyn Gorman" userId="e23a768f-2613-433c-8868-7d00ab8a4972" providerId="ADAL" clId="{B93166F4-2496-49D6-B052-6EF126774046}" dt="2024-11-27T14:55:11.366" v="4626" actId="26606"/>
          <ac:graphicFrameMkLst>
            <pc:docMk/>
            <pc:sldMk cId="4234976507" sldId="478"/>
            <ac:graphicFrameMk id="5" creationId="{5B2FBE30-F0D1-17FD-AE34-F0CF7DAF1E50}"/>
          </ac:graphicFrameMkLst>
        </pc:graphicFrameChg>
      </pc:sldChg>
      <pc:sldChg chg="addSp delSp modSp del mod ord setBg delDesignElem">
        <pc:chgData name="Kellyn Gorman" userId="e23a768f-2613-433c-8868-7d00ab8a4972" providerId="ADAL" clId="{B93166F4-2496-49D6-B052-6EF126774046}" dt="2024-11-27T14:53:52.878" v="4565" actId="47"/>
        <pc:sldMkLst>
          <pc:docMk/>
          <pc:sldMk cId="2985732515" sldId="479"/>
        </pc:sldMkLst>
        <pc:spChg chg="mod">
          <ac:chgData name="Kellyn Gorman" userId="e23a768f-2613-433c-8868-7d00ab8a4972" providerId="ADAL" clId="{B93166F4-2496-49D6-B052-6EF126774046}" dt="2024-11-26T20:09:27.244" v="2312" actId="26606"/>
          <ac:spMkLst>
            <pc:docMk/>
            <pc:sldMk cId="2985732515" sldId="479"/>
            <ac:spMk id="2" creationId="{83C1AC3B-7F8E-4EAF-7809-9EF0C78140D3}"/>
          </ac:spMkLst>
        </pc:spChg>
        <pc:spChg chg="mod">
          <ac:chgData name="Kellyn Gorman" userId="e23a768f-2613-433c-8868-7d00ab8a4972" providerId="ADAL" clId="{B93166F4-2496-49D6-B052-6EF126774046}" dt="2024-11-26T20:09:27.244" v="2312" actId="26606"/>
          <ac:spMkLst>
            <pc:docMk/>
            <pc:sldMk cId="2985732515" sldId="479"/>
            <ac:spMk id="3" creationId="{5D2669EE-37C1-2C99-52EF-A84B03880C55}"/>
          </ac:spMkLst>
        </pc:spChg>
        <pc:spChg chg="add del">
          <ac:chgData name="Kellyn Gorman" userId="e23a768f-2613-433c-8868-7d00ab8a4972" providerId="ADAL" clId="{B93166F4-2496-49D6-B052-6EF126774046}" dt="2024-11-27T14:36:26.499" v="3882"/>
          <ac:spMkLst>
            <pc:docMk/>
            <pc:sldMk cId="2985732515" sldId="479"/>
            <ac:spMk id="8" creationId="{777A147A-9ED8-46B4-8660-1B3C2AA880B5}"/>
          </ac:spMkLst>
        </pc:spChg>
        <pc:spChg chg="add del">
          <ac:chgData name="Kellyn Gorman" userId="e23a768f-2613-433c-8868-7d00ab8a4972" providerId="ADAL" clId="{B93166F4-2496-49D6-B052-6EF126774046}" dt="2024-11-27T14:36:26.499" v="3882"/>
          <ac:spMkLst>
            <pc:docMk/>
            <pc:sldMk cId="2985732515" sldId="479"/>
            <ac:spMk id="10" creationId="{5D6C15A0-C087-4593-8414-2B4EC1CDC3DE}"/>
          </ac:spMkLst>
        </pc:spChg>
      </pc:sldChg>
      <pc:sldChg chg="addSp delSp modSp del mod setBg delDesignElem">
        <pc:chgData name="Kellyn Gorman" userId="e23a768f-2613-433c-8868-7d00ab8a4972" providerId="ADAL" clId="{B93166F4-2496-49D6-B052-6EF126774046}" dt="2024-11-27T14:55:19.439" v="4627" actId="47"/>
        <pc:sldMkLst>
          <pc:docMk/>
          <pc:sldMk cId="3037090350" sldId="480"/>
        </pc:sldMkLst>
        <pc:spChg chg="mod">
          <ac:chgData name="Kellyn Gorman" userId="e23a768f-2613-433c-8868-7d00ab8a4972" providerId="ADAL" clId="{B93166F4-2496-49D6-B052-6EF126774046}" dt="2024-11-27T14:36:26.499" v="3882"/>
          <ac:spMkLst>
            <pc:docMk/>
            <pc:sldMk cId="3037090350" sldId="480"/>
            <ac:spMk id="2" creationId="{08295F61-065E-1EB7-672E-332CC0D60291}"/>
          </ac:spMkLst>
        </pc:spChg>
        <pc:spChg chg="mod">
          <ac:chgData name="Kellyn Gorman" userId="e23a768f-2613-433c-8868-7d00ab8a4972" providerId="ADAL" clId="{B93166F4-2496-49D6-B052-6EF126774046}" dt="2024-11-26T20:10:13.102" v="2355" actId="26606"/>
          <ac:spMkLst>
            <pc:docMk/>
            <pc:sldMk cId="3037090350" sldId="480"/>
            <ac:spMk id="3" creationId="{2FACFE15-DC5F-2769-BA55-F4C26B175103}"/>
          </ac:spMkLst>
        </pc:spChg>
        <pc:spChg chg="add del">
          <ac:chgData name="Kellyn Gorman" userId="e23a768f-2613-433c-8868-7d00ab8a4972" providerId="ADAL" clId="{B93166F4-2496-49D6-B052-6EF126774046}" dt="2024-11-27T14:36:26.499" v="3882"/>
          <ac:spMkLst>
            <pc:docMk/>
            <pc:sldMk cId="3037090350" sldId="480"/>
            <ac:spMk id="8" creationId="{100EDD19-6802-4EC3-95CE-CFFAB042CFD6}"/>
          </ac:spMkLst>
        </pc:spChg>
        <pc:spChg chg="add del">
          <ac:chgData name="Kellyn Gorman" userId="e23a768f-2613-433c-8868-7d00ab8a4972" providerId="ADAL" clId="{B93166F4-2496-49D6-B052-6EF126774046}" dt="2024-11-27T14:36:26.499" v="3882"/>
          <ac:spMkLst>
            <pc:docMk/>
            <pc:sldMk cId="3037090350" sldId="480"/>
            <ac:spMk id="10" creationId="{DB17E863-922E-4C26-BD64-E8FD41D28661}"/>
          </ac:spMkLst>
        </pc:spChg>
      </pc:sldChg>
      <pc:sldChg chg="addSp delSp modSp mod setBg delDesignElem">
        <pc:chgData name="Kellyn Gorman" userId="e23a768f-2613-433c-8868-7d00ab8a4972" providerId="ADAL" clId="{B93166F4-2496-49D6-B052-6EF126774046}" dt="2024-12-04T23:54:31.868" v="8892" actId="20577"/>
        <pc:sldMkLst>
          <pc:docMk/>
          <pc:sldMk cId="1731259250" sldId="481"/>
        </pc:sldMkLst>
        <pc:spChg chg="mod">
          <ac:chgData name="Kellyn Gorman" userId="e23a768f-2613-433c-8868-7d00ab8a4972" providerId="ADAL" clId="{B93166F4-2496-49D6-B052-6EF126774046}" dt="2024-12-04T23:54:31.868" v="8892" actId="20577"/>
          <ac:spMkLst>
            <pc:docMk/>
            <pc:sldMk cId="1731259250" sldId="481"/>
            <ac:spMk id="2" creationId="{76AA14CB-D91D-2204-0C7C-21733108B307}"/>
          </ac:spMkLst>
        </pc:spChg>
        <pc:spChg chg="del">
          <ac:chgData name="Kellyn Gorman" userId="e23a768f-2613-433c-8868-7d00ab8a4972" providerId="ADAL" clId="{B93166F4-2496-49D6-B052-6EF126774046}" dt="2024-11-26T18:13:10.085" v="419" actId="26606"/>
          <ac:spMkLst>
            <pc:docMk/>
            <pc:sldMk cId="1731259250" sldId="481"/>
            <ac:spMk id="3" creationId="{6D3E4137-28B8-32E1-D8C2-4903D5F723A1}"/>
          </ac:spMkLst>
        </pc:spChg>
        <pc:spChg chg="add del">
          <ac:chgData name="Kellyn Gorman" userId="e23a768f-2613-433c-8868-7d00ab8a4972" providerId="ADAL" clId="{B93166F4-2496-49D6-B052-6EF126774046}" dt="2024-11-27T14:36:26.499" v="3882"/>
          <ac:spMkLst>
            <pc:docMk/>
            <pc:sldMk cId="1731259250" sldId="481"/>
            <ac:spMk id="10" creationId="{B50AB553-2A96-4A92-96F2-93548E096954}"/>
          </ac:spMkLst>
        </pc:spChg>
        <pc:graphicFrameChg chg="add mod">
          <ac:chgData name="Kellyn Gorman" userId="e23a768f-2613-433c-8868-7d00ab8a4972" providerId="ADAL" clId="{B93166F4-2496-49D6-B052-6EF126774046}" dt="2024-11-27T14:36:26.499" v="3882"/>
          <ac:graphicFrameMkLst>
            <pc:docMk/>
            <pc:sldMk cId="1731259250" sldId="481"/>
            <ac:graphicFrameMk id="5" creationId="{8B5A8DA5-A99F-2311-A95E-D43DEA29053A}"/>
          </ac:graphicFrameMkLst>
        </pc:graphicFrameChg>
        <pc:picChg chg="add">
          <ac:chgData name="Kellyn Gorman" userId="e23a768f-2613-433c-8868-7d00ab8a4972" providerId="ADAL" clId="{B93166F4-2496-49D6-B052-6EF126774046}" dt="2024-11-26T18:13:10.085" v="419" actId="26606"/>
          <ac:picMkLst>
            <pc:docMk/>
            <pc:sldMk cId="1731259250" sldId="481"/>
            <ac:picMk id="6" creationId="{1D4ABF55-9D2B-DC16-7751-D404C7590CAF}"/>
          </ac:picMkLst>
        </pc:picChg>
      </pc:sldChg>
      <pc:sldChg chg="addSp delSp ord delDesignElem">
        <pc:chgData name="Kellyn Gorman" userId="e23a768f-2613-433c-8868-7d00ab8a4972" providerId="ADAL" clId="{B93166F4-2496-49D6-B052-6EF126774046}" dt="2024-11-27T14:52:10.953" v="4477"/>
        <pc:sldMkLst>
          <pc:docMk/>
          <pc:sldMk cId="3855546112" sldId="482"/>
        </pc:sldMkLst>
        <pc:spChg chg="add del">
          <ac:chgData name="Kellyn Gorman" userId="e23a768f-2613-433c-8868-7d00ab8a4972" providerId="ADAL" clId="{B93166F4-2496-49D6-B052-6EF126774046}" dt="2024-11-27T14:36:26.499" v="3882"/>
          <ac:spMkLst>
            <pc:docMk/>
            <pc:sldMk cId="3855546112" sldId="482"/>
            <ac:spMk id="8" creationId="{787F4F1C-8D3D-4EC1-B72D-A0470A5A08B8}"/>
          </ac:spMkLst>
        </pc:spChg>
        <pc:grpChg chg="add del">
          <ac:chgData name="Kellyn Gorman" userId="e23a768f-2613-433c-8868-7d00ab8a4972" providerId="ADAL" clId="{B93166F4-2496-49D6-B052-6EF126774046}" dt="2024-11-27T14:36:26.499" v="3882"/>
          <ac:grpSpMkLst>
            <pc:docMk/>
            <pc:sldMk cId="3855546112" sldId="482"/>
            <ac:grpSpMk id="10" creationId="{D1E3DD61-64DB-46AD-B249-E273CD86B051}"/>
          </ac:grpSpMkLst>
        </pc:grpChg>
      </pc:sldChg>
      <pc:sldChg chg="addSp delSp modSp mod ord setBg">
        <pc:chgData name="Kellyn Gorman" userId="e23a768f-2613-433c-8868-7d00ab8a4972" providerId="ADAL" clId="{B93166F4-2496-49D6-B052-6EF126774046}" dt="2024-12-05T00:11:26.661" v="9837"/>
        <pc:sldMkLst>
          <pc:docMk/>
          <pc:sldMk cId="3924030125" sldId="483"/>
        </pc:sldMkLst>
        <pc:spChg chg="mod">
          <ac:chgData name="Kellyn Gorman" userId="e23a768f-2613-433c-8868-7d00ab8a4972" providerId="ADAL" clId="{B93166F4-2496-49D6-B052-6EF126774046}" dt="2024-11-27T14:44:41.258" v="3952" actId="26606"/>
          <ac:spMkLst>
            <pc:docMk/>
            <pc:sldMk cId="3924030125" sldId="483"/>
            <ac:spMk id="2" creationId="{2B598490-250D-D924-99E4-9030135278C2}"/>
          </ac:spMkLst>
        </pc:spChg>
        <pc:spChg chg="del mod">
          <ac:chgData name="Kellyn Gorman" userId="e23a768f-2613-433c-8868-7d00ab8a4972" providerId="ADAL" clId="{B93166F4-2496-49D6-B052-6EF126774046}" dt="2024-11-27T14:44:29.165" v="3947"/>
          <ac:spMkLst>
            <pc:docMk/>
            <pc:sldMk cId="3924030125" sldId="483"/>
            <ac:spMk id="3" creationId="{478B0651-E81F-925C-22AC-5A41E2256498}"/>
          </ac:spMkLst>
        </pc:spChg>
        <pc:spChg chg="add del mod">
          <ac:chgData name="Kellyn Gorman" userId="e23a768f-2613-433c-8868-7d00ab8a4972" providerId="ADAL" clId="{B93166F4-2496-49D6-B052-6EF126774046}" dt="2024-11-27T14:44:41.258" v="3952" actId="26606"/>
          <ac:spMkLst>
            <pc:docMk/>
            <pc:sldMk cId="3924030125" sldId="483"/>
            <ac:spMk id="4" creationId="{135CA39A-9055-263F-C82C-228F9EE2E07A}"/>
          </ac:spMkLst>
        </pc:spChg>
        <pc:spChg chg="add del">
          <ac:chgData name="Kellyn Gorman" userId="e23a768f-2613-433c-8868-7d00ab8a4972" providerId="ADAL" clId="{B93166F4-2496-49D6-B052-6EF126774046}" dt="2024-11-27T14:44:34.891" v="3949" actId="26606"/>
          <ac:spMkLst>
            <pc:docMk/>
            <pc:sldMk cId="3924030125" sldId="483"/>
            <ac:spMk id="9" creationId="{907EF6B7-1338-4443-8C46-6A318D952DFD}"/>
          </ac:spMkLst>
        </pc:spChg>
        <pc:spChg chg="add del">
          <ac:chgData name="Kellyn Gorman" userId="e23a768f-2613-433c-8868-7d00ab8a4972" providerId="ADAL" clId="{B93166F4-2496-49D6-B052-6EF126774046}" dt="2024-11-27T14:44:41.243" v="3951" actId="26606"/>
          <ac:spMkLst>
            <pc:docMk/>
            <pc:sldMk cId="3924030125" sldId="483"/>
            <ac:spMk id="10" creationId="{6C4028FD-8BAA-4A19-BFDE-594D991B7552}"/>
          </ac:spMkLst>
        </pc:spChg>
        <pc:spChg chg="add del">
          <ac:chgData name="Kellyn Gorman" userId="e23a768f-2613-433c-8868-7d00ab8a4972" providerId="ADAL" clId="{B93166F4-2496-49D6-B052-6EF126774046}" dt="2024-11-27T14:44:34.891" v="3949" actId="26606"/>
          <ac:spMkLst>
            <pc:docMk/>
            <pc:sldMk cId="3924030125" sldId="483"/>
            <ac:spMk id="11" creationId="{DAAE4CDD-124C-4DCF-9584-B6033B545DD5}"/>
          </ac:spMkLst>
        </pc:spChg>
        <pc:spChg chg="add">
          <ac:chgData name="Kellyn Gorman" userId="e23a768f-2613-433c-8868-7d00ab8a4972" providerId="ADAL" clId="{B93166F4-2496-49D6-B052-6EF126774046}" dt="2024-11-27T14:44:41.258" v="3952" actId="26606"/>
          <ac:spMkLst>
            <pc:docMk/>
            <pc:sldMk cId="3924030125" sldId="483"/>
            <ac:spMk id="12" creationId="{1B15ED52-F352-441B-82BF-E0EA34836D08}"/>
          </ac:spMkLst>
        </pc:spChg>
        <pc:spChg chg="add del">
          <ac:chgData name="Kellyn Gorman" userId="e23a768f-2613-433c-8868-7d00ab8a4972" providerId="ADAL" clId="{B93166F4-2496-49D6-B052-6EF126774046}" dt="2024-11-27T14:44:34.891" v="3949" actId="26606"/>
          <ac:spMkLst>
            <pc:docMk/>
            <pc:sldMk cId="3924030125" sldId="483"/>
            <ac:spMk id="13" creationId="{081E4A58-353D-44AE-B2FC-2A74E2E400F7}"/>
          </ac:spMkLst>
        </pc:spChg>
        <pc:spChg chg="add">
          <ac:chgData name="Kellyn Gorman" userId="e23a768f-2613-433c-8868-7d00ab8a4972" providerId="ADAL" clId="{B93166F4-2496-49D6-B052-6EF126774046}" dt="2024-11-27T14:44:41.258" v="3952" actId="26606"/>
          <ac:spMkLst>
            <pc:docMk/>
            <pc:sldMk cId="3924030125" sldId="483"/>
            <ac:spMk id="14" creationId="{3B2E3793-BFE6-45A2-9B7B-E18844431C99}"/>
          </ac:spMkLst>
        </pc:spChg>
        <pc:spChg chg="add">
          <ac:chgData name="Kellyn Gorman" userId="e23a768f-2613-433c-8868-7d00ab8a4972" providerId="ADAL" clId="{B93166F4-2496-49D6-B052-6EF126774046}" dt="2024-11-27T14:44:41.258" v="3952" actId="26606"/>
          <ac:spMkLst>
            <pc:docMk/>
            <pc:sldMk cId="3924030125" sldId="483"/>
            <ac:spMk id="15" creationId="{375E0459-6403-40CD-989D-56A4407CA12E}"/>
          </ac:spMkLst>
        </pc:spChg>
        <pc:spChg chg="add">
          <ac:chgData name="Kellyn Gorman" userId="e23a768f-2613-433c-8868-7d00ab8a4972" providerId="ADAL" clId="{B93166F4-2496-49D6-B052-6EF126774046}" dt="2024-11-27T14:44:41.258" v="3952" actId="26606"/>
          <ac:spMkLst>
            <pc:docMk/>
            <pc:sldMk cId="3924030125" sldId="483"/>
            <ac:spMk id="16" creationId="{BC4C4868-CB8F-4AF9-9CDB-8108F2C19B67}"/>
          </ac:spMkLst>
        </pc:spChg>
        <pc:spChg chg="add">
          <ac:chgData name="Kellyn Gorman" userId="e23a768f-2613-433c-8868-7d00ab8a4972" providerId="ADAL" clId="{B93166F4-2496-49D6-B052-6EF126774046}" dt="2024-11-27T14:44:41.258" v="3952" actId="26606"/>
          <ac:spMkLst>
            <pc:docMk/>
            <pc:sldMk cId="3924030125" sldId="483"/>
            <ac:spMk id="17" creationId="{53E5B1A8-3AC9-4BD1-9BBC-78CA94F2D1BA}"/>
          </ac:spMkLst>
        </pc:spChg>
        <pc:spChg chg="add mod">
          <ac:chgData name="Kellyn Gorman" userId="e23a768f-2613-433c-8868-7d00ab8a4972" providerId="ADAL" clId="{B93166F4-2496-49D6-B052-6EF126774046}" dt="2024-11-27T14:49:20.156" v="4452" actId="12"/>
          <ac:spMkLst>
            <pc:docMk/>
            <pc:sldMk cId="3924030125" sldId="483"/>
            <ac:spMk id="18" creationId="{135CA39A-9055-263F-C82C-228F9EE2E07A}"/>
          </ac:spMkLst>
        </pc:spChg>
        <pc:graphicFrameChg chg="add del">
          <ac:chgData name="Kellyn Gorman" userId="e23a768f-2613-433c-8868-7d00ab8a4972" providerId="ADAL" clId="{B93166F4-2496-49D6-B052-6EF126774046}" dt="2024-11-27T14:44:41.243" v="3951" actId="26606"/>
          <ac:graphicFrameMkLst>
            <pc:docMk/>
            <pc:sldMk cId="3924030125" sldId="483"/>
            <ac:graphicFrameMk id="6" creationId="{28F9BBBD-5F37-2048-B8DE-C68E581D83B4}"/>
          </ac:graphicFrameMkLst>
        </pc:graphicFrameChg>
      </pc:sldChg>
      <pc:sldChg chg="addSp modSp mod ord setBg">
        <pc:chgData name="Kellyn Gorman" userId="e23a768f-2613-433c-8868-7d00ab8a4972" providerId="ADAL" clId="{B93166F4-2496-49D6-B052-6EF126774046}" dt="2024-12-05T00:11:26.661" v="9837"/>
        <pc:sldMkLst>
          <pc:docMk/>
          <pc:sldMk cId="1869388455" sldId="484"/>
        </pc:sldMkLst>
        <pc:spChg chg="mod">
          <ac:chgData name="Kellyn Gorman" userId="e23a768f-2613-433c-8868-7d00ab8a4972" providerId="ADAL" clId="{B93166F4-2496-49D6-B052-6EF126774046}" dt="2024-12-04T23:47:18.569" v="8573" actId="26606"/>
          <ac:spMkLst>
            <pc:docMk/>
            <pc:sldMk cId="1869388455" sldId="484"/>
            <ac:spMk id="2" creationId="{EC3327D4-8A99-BDE8-6637-F93A2B4BDA4C}"/>
          </ac:spMkLst>
        </pc:spChg>
        <pc:spChg chg="mod">
          <ac:chgData name="Kellyn Gorman" userId="e23a768f-2613-433c-8868-7d00ab8a4972" providerId="ADAL" clId="{B93166F4-2496-49D6-B052-6EF126774046}" dt="2024-12-04T23:47:18.569" v="8573" actId="26606"/>
          <ac:spMkLst>
            <pc:docMk/>
            <pc:sldMk cId="1869388455" sldId="484"/>
            <ac:spMk id="3" creationId="{8854618D-F58F-CA71-6CB6-77F3D1A37D27}"/>
          </ac:spMkLst>
        </pc:spChg>
        <pc:spChg chg="add">
          <ac:chgData name="Kellyn Gorman" userId="e23a768f-2613-433c-8868-7d00ab8a4972" providerId="ADAL" clId="{B93166F4-2496-49D6-B052-6EF126774046}" dt="2024-12-04T23:47:18.569" v="8573" actId="26606"/>
          <ac:spMkLst>
            <pc:docMk/>
            <pc:sldMk cId="1869388455" sldId="484"/>
            <ac:spMk id="8" creationId="{C2554CA6-288E-4202-BC52-2E5A8F0C0AED}"/>
          </ac:spMkLst>
        </pc:spChg>
        <pc:spChg chg="add">
          <ac:chgData name="Kellyn Gorman" userId="e23a768f-2613-433c-8868-7d00ab8a4972" providerId="ADAL" clId="{B93166F4-2496-49D6-B052-6EF126774046}" dt="2024-12-04T23:47:18.569" v="8573" actId="26606"/>
          <ac:spMkLst>
            <pc:docMk/>
            <pc:sldMk cId="1869388455" sldId="484"/>
            <ac:spMk id="10" creationId="{B10BB131-AC8E-4A8E-A5D1-36260F720C3B}"/>
          </ac:spMkLst>
        </pc:spChg>
        <pc:spChg chg="add">
          <ac:chgData name="Kellyn Gorman" userId="e23a768f-2613-433c-8868-7d00ab8a4972" providerId="ADAL" clId="{B93166F4-2496-49D6-B052-6EF126774046}" dt="2024-12-04T23:47:18.569" v="8573" actId="26606"/>
          <ac:spMkLst>
            <pc:docMk/>
            <pc:sldMk cId="1869388455" sldId="484"/>
            <ac:spMk id="12" creationId="{5B7778FC-632E-4DCA-A7CB-0D7731CCF970}"/>
          </ac:spMkLst>
        </pc:spChg>
        <pc:spChg chg="add">
          <ac:chgData name="Kellyn Gorman" userId="e23a768f-2613-433c-8868-7d00ab8a4972" providerId="ADAL" clId="{B93166F4-2496-49D6-B052-6EF126774046}" dt="2024-12-04T23:47:18.569" v="8573" actId="26606"/>
          <ac:spMkLst>
            <pc:docMk/>
            <pc:sldMk cId="1869388455" sldId="484"/>
            <ac:spMk id="14" creationId="{FA23A907-97FB-4A8F-880A-DD77401C4296}"/>
          </ac:spMkLst>
        </pc:spChg>
      </pc:sldChg>
      <pc:sldChg chg="addSp delSp modSp mod ord">
        <pc:chgData name="Kellyn Gorman" userId="e23a768f-2613-433c-8868-7d00ab8a4972" providerId="ADAL" clId="{B93166F4-2496-49D6-B052-6EF126774046}" dt="2024-12-05T00:11:26.661" v="9837"/>
        <pc:sldMkLst>
          <pc:docMk/>
          <pc:sldMk cId="1330613394" sldId="485"/>
        </pc:sldMkLst>
        <pc:spChg chg="mod">
          <ac:chgData name="Kellyn Gorman" userId="e23a768f-2613-433c-8868-7d00ab8a4972" providerId="ADAL" clId="{B93166F4-2496-49D6-B052-6EF126774046}" dt="2024-11-27T14:36:26.499" v="3882"/>
          <ac:spMkLst>
            <pc:docMk/>
            <pc:sldMk cId="1330613394" sldId="485"/>
            <ac:spMk id="2" creationId="{ACAF681B-5C55-E291-42B6-B4F58C53CA8E}"/>
          </ac:spMkLst>
        </pc:spChg>
        <pc:spChg chg="del mod">
          <ac:chgData name="Kellyn Gorman" userId="e23a768f-2613-433c-8868-7d00ab8a4972" providerId="ADAL" clId="{B93166F4-2496-49D6-B052-6EF126774046}" dt="2024-12-04T23:47:36.755" v="8574" actId="26606"/>
          <ac:spMkLst>
            <pc:docMk/>
            <pc:sldMk cId="1330613394" sldId="485"/>
            <ac:spMk id="3" creationId="{6813D37B-9084-BB5F-61BE-1DD7F3D07900}"/>
          </ac:spMkLst>
        </pc:spChg>
        <pc:graphicFrameChg chg="add">
          <ac:chgData name="Kellyn Gorman" userId="e23a768f-2613-433c-8868-7d00ab8a4972" providerId="ADAL" clId="{B93166F4-2496-49D6-B052-6EF126774046}" dt="2024-12-04T23:47:36.755" v="8574" actId="26606"/>
          <ac:graphicFrameMkLst>
            <pc:docMk/>
            <pc:sldMk cId="1330613394" sldId="485"/>
            <ac:graphicFrameMk id="5" creationId="{320C5C2F-605B-2521-C2D6-E4CBD43911C4}"/>
          </ac:graphicFrameMkLst>
        </pc:graphicFrameChg>
      </pc:sldChg>
      <pc:sldChg chg="addSp delSp modSp mod delDesignElem">
        <pc:chgData name="Kellyn Gorman" userId="e23a768f-2613-433c-8868-7d00ab8a4972" providerId="ADAL" clId="{B93166F4-2496-49D6-B052-6EF126774046}" dt="2024-11-27T18:47:28.932" v="5770" actId="20577"/>
        <pc:sldMkLst>
          <pc:docMk/>
          <pc:sldMk cId="2335415419" sldId="486"/>
        </pc:sldMkLst>
        <pc:spChg chg="mod">
          <ac:chgData name="Kellyn Gorman" userId="e23a768f-2613-433c-8868-7d00ab8a4972" providerId="ADAL" clId="{B93166F4-2496-49D6-B052-6EF126774046}" dt="2024-11-27T18:47:28.932" v="5770" actId="20577"/>
          <ac:spMkLst>
            <pc:docMk/>
            <pc:sldMk cId="2335415419" sldId="486"/>
            <ac:spMk id="2" creationId="{C1A60CEA-7932-1242-E300-8FCEE03D8B3B}"/>
          </ac:spMkLst>
        </pc:spChg>
        <pc:spChg chg="add del">
          <ac:chgData name="Kellyn Gorman" userId="e23a768f-2613-433c-8868-7d00ab8a4972" providerId="ADAL" clId="{B93166F4-2496-49D6-B052-6EF126774046}" dt="2024-11-27T14:36:26.499" v="3882"/>
          <ac:spMkLst>
            <pc:docMk/>
            <pc:sldMk cId="2335415419" sldId="486"/>
            <ac:spMk id="8" creationId="{787F4F1C-8D3D-4EC1-B72D-A0470A5A08B8}"/>
          </ac:spMkLst>
        </pc:spChg>
        <pc:grpChg chg="add del">
          <ac:chgData name="Kellyn Gorman" userId="e23a768f-2613-433c-8868-7d00ab8a4972" providerId="ADAL" clId="{B93166F4-2496-49D6-B052-6EF126774046}" dt="2024-11-27T14:36:26.499" v="3882"/>
          <ac:grpSpMkLst>
            <pc:docMk/>
            <pc:sldMk cId="2335415419" sldId="486"/>
            <ac:grpSpMk id="10" creationId="{D1E3DD61-64DB-46AD-B249-E273CD86B051}"/>
          </ac:grpSpMkLst>
        </pc:grpChg>
      </pc:sldChg>
      <pc:sldChg chg="addSp delSp modSp mod setBg">
        <pc:chgData name="Kellyn Gorman" userId="e23a768f-2613-433c-8868-7d00ab8a4972" providerId="ADAL" clId="{B93166F4-2496-49D6-B052-6EF126774046}" dt="2024-12-05T00:10:33.721" v="9835" actId="1076"/>
        <pc:sldMkLst>
          <pc:docMk/>
          <pc:sldMk cId="3818666699" sldId="487"/>
        </pc:sldMkLst>
        <pc:spChg chg="mod">
          <ac:chgData name="Kellyn Gorman" userId="e23a768f-2613-433c-8868-7d00ab8a4972" providerId="ADAL" clId="{B93166F4-2496-49D6-B052-6EF126774046}" dt="2024-12-04T23:47:04.604" v="8572" actId="26606"/>
          <ac:spMkLst>
            <pc:docMk/>
            <pc:sldMk cId="3818666699" sldId="487"/>
            <ac:spMk id="2" creationId="{F524EF95-4564-6AC5-50B8-B758434A8B3F}"/>
          </ac:spMkLst>
        </pc:spChg>
        <pc:spChg chg="add del mod">
          <ac:chgData name="Kellyn Gorman" userId="e23a768f-2613-433c-8868-7d00ab8a4972" providerId="ADAL" clId="{B93166F4-2496-49D6-B052-6EF126774046}" dt="2024-12-04T23:47:04.604" v="8572" actId="26606"/>
          <ac:spMkLst>
            <pc:docMk/>
            <pc:sldMk cId="3818666699" sldId="487"/>
            <ac:spMk id="3" creationId="{8DDCD2FE-F63B-98E1-AD07-652814B0F8BC}"/>
          </ac:spMkLst>
        </pc:spChg>
        <pc:spChg chg="add">
          <ac:chgData name="Kellyn Gorman" userId="e23a768f-2613-433c-8868-7d00ab8a4972" providerId="ADAL" clId="{B93166F4-2496-49D6-B052-6EF126774046}" dt="2024-12-04T23:47:04.604" v="8572" actId="26606"/>
          <ac:spMkLst>
            <pc:docMk/>
            <pc:sldMk cId="3818666699" sldId="487"/>
            <ac:spMk id="8" creationId="{907EF6B7-1338-4443-8C46-6A318D952DFD}"/>
          </ac:spMkLst>
        </pc:spChg>
        <pc:spChg chg="add del">
          <ac:chgData name="Kellyn Gorman" userId="e23a768f-2613-433c-8868-7d00ab8a4972" providerId="ADAL" clId="{B93166F4-2496-49D6-B052-6EF126774046}" dt="2024-12-04T23:47:04.600" v="8571" actId="26606"/>
          <ac:spMkLst>
            <pc:docMk/>
            <pc:sldMk cId="3818666699" sldId="487"/>
            <ac:spMk id="9" creationId="{56E9B3E6-E277-4D68-BA48-9CB43FFBD6E2}"/>
          </ac:spMkLst>
        </pc:spChg>
        <pc:spChg chg="add">
          <ac:chgData name="Kellyn Gorman" userId="e23a768f-2613-433c-8868-7d00ab8a4972" providerId="ADAL" clId="{B93166F4-2496-49D6-B052-6EF126774046}" dt="2024-12-04T23:47:04.604" v="8572" actId="26606"/>
          <ac:spMkLst>
            <pc:docMk/>
            <pc:sldMk cId="3818666699" sldId="487"/>
            <ac:spMk id="10" creationId="{DAAE4CDD-124C-4DCF-9584-B6033B545DD5}"/>
          </ac:spMkLst>
        </pc:spChg>
        <pc:spChg chg="add del">
          <ac:chgData name="Kellyn Gorman" userId="e23a768f-2613-433c-8868-7d00ab8a4972" providerId="ADAL" clId="{B93166F4-2496-49D6-B052-6EF126774046}" dt="2024-12-04T23:47:04.600" v="8571" actId="26606"/>
          <ac:spMkLst>
            <pc:docMk/>
            <pc:sldMk cId="3818666699" sldId="487"/>
            <ac:spMk id="16" creationId="{D5B0017B-2ECA-49AF-B397-DC140825DF8D}"/>
          </ac:spMkLst>
        </pc:spChg>
        <pc:spChg chg="add">
          <ac:chgData name="Kellyn Gorman" userId="e23a768f-2613-433c-8868-7d00ab8a4972" providerId="ADAL" clId="{B93166F4-2496-49D6-B052-6EF126774046}" dt="2024-12-04T23:47:04.604" v="8572" actId="26606"/>
          <ac:spMkLst>
            <pc:docMk/>
            <pc:sldMk cId="3818666699" sldId="487"/>
            <ac:spMk id="20" creationId="{081E4A58-353D-44AE-B2FC-2A74E2E400F7}"/>
          </ac:spMkLst>
        </pc:spChg>
        <pc:spChg chg="add mod">
          <ac:chgData name="Kellyn Gorman" userId="e23a768f-2613-433c-8868-7d00ab8a4972" providerId="ADAL" clId="{B93166F4-2496-49D6-B052-6EF126774046}" dt="2024-12-05T00:10:33.721" v="9835" actId="1076"/>
          <ac:spMkLst>
            <pc:docMk/>
            <pc:sldMk cId="3818666699" sldId="487"/>
            <ac:spMk id="21" creationId="{8DDCD2FE-F63B-98E1-AD07-652814B0F8BC}"/>
          </ac:spMkLst>
        </pc:spChg>
        <pc:grpChg chg="add del">
          <ac:chgData name="Kellyn Gorman" userId="e23a768f-2613-433c-8868-7d00ab8a4972" providerId="ADAL" clId="{B93166F4-2496-49D6-B052-6EF126774046}" dt="2024-12-04T23:47:04.600" v="8571" actId="26606"/>
          <ac:grpSpMkLst>
            <pc:docMk/>
            <pc:sldMk cId="3818666699" sldId="487"/>
            <ac:grpSpMk id="11" creationId="{AE1C45F0-260A-458C-96ED-C1F6D2151219}"/>
          </ac:grpSpMkLst>
        </pc:grpChg>
        <pc:graphicFrameChg chg="add del">
          <ac:chgData name="Kellyn Gorman" userId="e23a768f-2613-433c-8868-7d00ab8a4972" providerId="ADAL" clId="{B93166F4-2496-49D6-B052-6EF126774046}" dt="2024-12-04T23:47:04.600" v="8571" actId="26606"/>
          <ac:graphicFrameMkLst>
            <pc:docMk/>
            <pc:sldMk cId="3818666699" sldId="487"/>
            <ac:graphicFrameMk id="5" creationId="{8C7DBE66-D2AB-592B-86C3-0F8E13E03E71}"/>
          </ac:graphicFrameMkLst>
        </pc:graphicFrameChg>
        <pc:cxnChg chg="add del">
          <ac:chgData name="Kellyn Gorman" userId="e23a768f-2613-433c-8868-7d00ab8a4972" providerId="ADAL" clId="{B93166F4-2496-49D6-B052-6EF126774046}" dt="2024-12-04T23:47:04.600" v="8571" actId="26606"/>
          <ac:cxnSpMkLst>
            <pc:docMk/>
            <pc:sldMk cId="3818666699" sldId="487"/>
            <ac:cxnSpMk id="18" creationId="{6CF1BAF6-AD41-4082-B212-8A1F9A2E8779}"/>
          </ac:cxnSpMkLst>
        </pc:cxnChg>
      </pc:sldChg>
      <pc:sldChg chg="addSp delSp ord delDesignElem">
        <pc:chgData name="Kellyn Gorman" userId="e23a768f-2613-433c-8868-7d00ab8a4972" providerId="ADAL" clId="{B93166F4-2496-49D6-B052-6EF126774046}" dt="2024-12-05T00:11:26.661" v="9837"/>
        <pc:sldMkLst>
          <pc:docMk/>
          <pc:sldMk cId="987137501" sldId="488"/>
        </pc:sldMkLst>
        <pc:spChg chg="add del">
          <ac:chgData name="Kellyn Gorman" userId="e23a768f-2613-433c-8868-7d00ab8a4972" providerId="ADAL" clId="{B93166F4-2496-49D6-B052-6EF126774046}" dt="2024-11-27T14:36:26.499" v="3882"/>
          <ac:spMkLst>
            <pc:docMk/>
            <pc:sldMk cId="987137501" sldId="488"/>
            <ac:spMk id="8" creationId="{787F4F1C-8D3D-4EC1-B72D-A0470A5A08B8}"/>
          </ac:spMkLst>
        </pc:spChg>
        <pc:grpChg chg="add del">
          <ac:chgData name="Kellyn Gorman" userId="e23a768f-2613-433c-8868-7d00ab8a4972" providerId="ADAL" clId="{B93166F4-2496-49D6-B052-6EF126774046}" dt="2024-11-27T14:36:26.499" v="3882"/>
          <ac:grpSpMkLst>
            <pc:docMk/>
            <pc:sldMk cId="987137501" sldId="488"/>
            <ac:grpSpMk id="10" creationId="{D1E3DD61-64DB-46AD-B249-E273CD86B051}"/>
          </ac:grpSpMkLst>
        </pc:grpChg>
      </pc:sldChg>
      <pc:sldChg chg="addSp delSp modSp mod">
        <pc:chgData name="Kellyn Gorman" userId="e23a768f-2613-433c-8868-7d00ab8a4972" providerId="ADAL" clId="{B93166F4-2496-49D6-B052-6EF126774046}" dt="2024-12-04T23:49:32.805" v="8657" actId="5793"/>
        <pc:sldMkLst>
          <pc:docMk/>
          <pc:sldMk cId="734125788" sldId="489"/>
        </pc:sldMkLst>
        <pc:spChg chg="mod">
          <ac:chgData name="Kellyn Gorman" userId="e23a768f-2613-433c-8868-7d00ab8a4972" providerId="ADAL" clId="{B93166F4-2496-49D6-B052-6EF126774046}" dt="2024-12-02T18:43:26.756" v="6802" actId="20577"/>
          <ac:spMkLst>
            <pc:docMk/>
            <pc:sldMk cId="734125788" sldId="489"/>
            <ac:spMk id="2" creationId="{A34F54B9-0315-6EF9-5A52-AE48F8B1DC7B}"/>
          </ac:spMkLst>
        </pc:spChg>
        <pc:spChg chg="add del mod">
          <ac:chgData name="Kellyn Gorman" userId="e23a768f-2613-433c-8868-7d00ab8a4972" providerId="ADAL" clId="{B93166F4-2496-49D6-B052-6EF126774046}" dt="2024-11-27T14:39:39.168" v="3887" actId="931"/>
          <ac:spMkLst>
            <pc:docMk/>
            <pc:sldMk cId="734125788" sldId="489"/>
            <ac:spMk id="3" creationId="{A3C47BAC-6AE4-302A-986F-14441A91C52E}"/>
          </ac:spMkLst>
        </pc:spChg>
        <pc:spChg chg="mod">
          <ac:chgData name="Kellyn Gorman" userId="e23a768f-2613-433c-8868-7d00ab8a4972" providerId="ADAL" clId="{B93166F4-2496-49D6-B052-6EF126774046}" dt="2024-12-04T23:49:32.805" v="8657" actId="5793"/>
          <ac:spMkLst>
            <pc:docMk/>
            <pc:sldMk cId="734125788" sldId="489"/>
            <ac:spMk id="4" creationId="{C983F630-51D7-325F-7940-259BC6222599}"/>
          </ac:spMkLst>
        </pc:spChg>
        <pc:picChg chg="del mod">
          <ac:chgData name="Kellyn Gorman" userId="e23a768f-2613-433c-8868-7d00ab8a4972" providerId="ADAL" clId="{B93166F4-2496-49D6-B052-6EF126774046}" dt="2024-11-27T14:39:21.342" v="3886" actId="478"/>
          <ac:picMkLst>
            <pc:docMk/>
            <pc:sldMk cId="734125788" sldId="489"/>
            <ac:picMk id="6" creationId="{A08796F1-EC48-A652-739B-879F5E7CE2EE}"/>
          </ac:picMkLst>
        </pc:picChg>
        <pc:picChg chg="add mod">
          <ac:chgData name="Kellyn Gorman" userId="e23a768f-2613-433c-8868-7d00ab8a4972" providerId="ADAL" clId="{B93166F4-2496-49D6-B052-6EF126774046}" dt="2024-11-27T14:39:43.530" v="3888" actId="1076"/>
          <ac:picMkLst>
            <pc:docMk/>
            <pc:sldMk cId="734125788" sldId="489"/>
            <ac:picMk id="7" creationId="{99AD28F1-23F1-7E38-DCF9-7B22F0F2583C}"/>
          </ac:picMkLst>
        </pc:picChg>
        <pc:picChg chg="add del">
          <ac:chgData name="Kellyn Gorman" userId="e23a768f-2613-433c-8868-7d00ab8a4972" providerId="ADAL" clId="{B93166F4-2496-49D6-B052-6EF126774046}" dt="2024-11-27T14:39:21.342" v="3886" actId="478"/>
          <ac:picMkLst>
            <pc:docMk/>
            <pc:sldMk cId="734125788" sldId="489"/>
            <ac:picMk id="5122" creationId="{BBA1A0CB-779F-0476-EA16-89D76BB82658}"/>
          </ac:picMkLst>
        </pc:picChg>
      </pc:sldChg>
      <pc:sldChg chg="addSp delSp modSp mod">
        <pc:chgData name="Kellyn Gorman" userId="e23a768f-2613-433c-8868-7d00ab8a4972" providerId="ADAL" clId="{B93166F4-2496-49D6-B052-6EF126774046}" dt="2024-12-04T23:50:15.658" v="8675" actId="20577"/>
        <pc:sldMkLst>
          <pc:docMk/>
          <pc:sldMk cId="1085881393" sldId="490"/>
        </pc:sldMkLst>
        <pc:spChg chg="mod">
          <ac:chgData name="Kellyn Gorman" userId="e23a768f-2613-433c-8868-7d00ab8a4972" providerId="ADAL" clId="{B93166F4-2496-49D6-B052-6EF126774046}" dt="2024-11-27T14:36:26.499" v="3882"/>
          <ac:spMkLst>
            <pc:docMk/>
            <pc:sldMk cId="1085881393" sldId="490"/>
            <ac:spMk id="2" creationId="{72139AC5-6BF5-8018-C99D-43FE0617A54D}"/>
          </ac:spMkLst>
        </pc:spChg>
        <pc:spChg chg="mod">
          <ac:chgData name="Kellyn Gorman" userId="e23a768f-2613-433c-8868-7d00ab8a4972" providerId="ADAL" clId="{B93166F4-2496-49D6-B052-6EF126774046}" dt="2024-12-04T23:50:15.658" v="8675" actId="20577"/>
          <ac:spMkLst>
            <pc:docMk/>
            <pc:sldMk cId="1085881393" sldId="490"/>
            <ac:spMk id="4" creationId="{6E150D45-91F3-1851-BA5F-1AB56FBD6021}"/>
          </ac:spMkLst>
        </pc:spChg>
        <pc:spChg chg="add del mod">
          <ac:chgData name="Kellyn Gorman" userId="e23a768f-2613-433c-8868-7d00ab8a4972" providerId="ADAL" clId="{B93166F4-2496-49D6-B052-6EF126774046}" dt="2024-11-27T14:40:18.804" v="3890" actId="931"/>
          <ac:spMkLst>
            <pc:docMk/>
            <pc:sldMk cId="1085881393" sldId="490"/>
            <ac:spMk id="5" creationId="{EF1E1B78-E8F1-1C3F-0263-ED09703C1B36}"/>
          </ac:spMkLst>
        </pc:spChg>
        <pc:picChg chg="del mod">
          <ac:chgData name="Kellyn Gorman" userId="e23a768f-2613-433c-8868-7d00ab8a4972" providerId="ADAL" clId="{B93166F4-2496-49D6-B052-6EF126774046}" dt="2024-11-27T14:39:50.710" v="3889" actId="478"/>
          <ac:picMkLst>
            <pc:docMk/>
            <pc:sldMk cId="1085881393" sldId="490"/>
            <ac:picMk id="8" creationId="{84486492-7ED0-083A-BC19-91918E6C9180}"/>
          </ac:picMkLst>
        </pc:picChg>
        <pc:picChg chg="add mod">
          <ac:chgData name="Kellyn Gorman" userId="e23a768f-2613-433c-8868-7d00ab8a4972" providerId="ADAL" clId="{B93166F4-2496-49D6-B052-6EF126774046}" dt="2024-11-27T14:40:18.804" v="3890" actId="931"/>
          <ac:picMkLst>
            <pc:docMk/>
            <pc:sldMk cId="1085881393" sldId="490"/>
            <ac:picMk id="9" creationId="{0C191295-E77A-0FF1-7B35-133A98DBA502}"/>
          </ac:picMkLst>
        </pc:picChg>
      </pc:sldChg>
      <pc:sldChg chg="addSp delSp modSp new mod ord setBg delDesignElem">
        <pc:chgData name="Kellyn Gorman" userId="e23a768f-2613-433c-8868-7d00ab8a4972" providerId="ADAL" clId="{B93166F4-2496-49D6-B052-6EF126774046}" dt="2024-12-05T00:30:07.259" v="9966"/>
        <pc:sldMkLst>
          <pc:docMk/>
          <pc:sldMk cId="3965027883" sldId="491"/>
        </pc:sldMkLst>
        <pc:spChg chg="mod">
          <ac:chgData name="Kellyn Gorman" userId="e23a768f-2613-433c-8868-7d00ab8a4972" providerId="ADAL" clId="{B93166F4-2496-49D6-B052-6EF126774046}" dt="2024-12-02T17:45:42.076" v="6293" actId="20577"/>
          <ac:spMkLst>
            <pc:docMk/>
            <pc:sldMk cId="3965027883" sldId="491"/>
            <ac:spMk id="2" creationId="{CAA51C66-2371-6C9E-B6D1-49FCADEBE60F}"/>
          </ac:spMkLst>
        </pc:spChg>
        <pc:spChg chg="del">
          <ac:chgData name="Kellyn Gorman" userId="e23a768f-2613-433c-8868-7d00ab8a4972" providerId="ADAL" clId="{B93166F4-2496-49D6-B052-6EF126774046}" dt="2024-11-26T18:06:46.025" v="346"/>
          <ac:spMkLst>
            <pc:docMk/>
            <pc:sldMk cId="3965027883" sldId="491"/>
            <ac:spMk id="3" creationId="{B13A64A8-402E-3E10-3D4A-40941A77A25D}"/>
          </ac:spMkLst>
        </pc:spChg>
        <pc:spChg chg="add del">
          <ac:chgData name="Kellyn Gorman" userId="e23a768f-2613-433c-8868-7d00ab8a4972" providerId="ADAL" clId="{B93166F4-2496-49D6-B052-6EF126774046}" dt="2024-11-26T18:13:36.893" v="423" actId="26606"/>
          <ac:spMkLst>
            <pc:docMk/>
            <pc:sldMk cId="3965027883" sldId="491"/>
            <ac:spMk id="9" creationId="{7301F447-EEF7-48F5-AF73-7566EE7F64AD}"/>
          </ac:spMkLst>
        </pc:spChg>
        <pc:spChg chg="add del">
          <ac:chgData name="Kellyn Gorman" userId="e23a768f-2613-433c-8868-7d00ab8a4972" providerId="ADAL" clId="{B93166F4-2496-49D6-B052-6EF126774046}" dt="2024-11-26T18:13:36.893" v="423" actId="26606"/>
          <ac:spMkLst>
            <pc:docMk/>
            <pc:sldMk cId="3965027883" sldId="491"/>
            <ac:spMk id="11" creationId="{F7117410-A2A4-4085-9ADC-46744551DBDE}"/>
          </ac:spMkLst>
        </pc:spChg>
        <pc:spChg chg="add del">
          <ac:chgData name="Kellyn Gorman" userId="e23a768f-2613-433c-8868-7d00ab8a4972" providerId="ADAL" clId="{B93166F4-2496-49D6-B052-6EF126774046}" dt="2024-11-26T18:13:36.893" v="423" actId="26606"/>
          <ac:spMkLst>
            <pc:docMk/>
            <pc:sldMk cId="3965027883" sldId="491"/>
            <ac:spMk id="13" creationId="{99F74EB5-E547-4FB4-95F5-BCC788F3C4A0}"/>
          </ac:spMkLst>
        </pc:spChg>
        <pc:spChg chg="add del">
          <ac:chgData name="Kellyn Gorman" userId="e23a768f-2613-433c-8868-7d00ab8a4972" providerId="ADAL" clId="{B93166F4-2496-49D6-B052-6EF126774046}" dt="2024-11-27T14:36:26.499" v="3882"/>
          <ac:spMkLst>
            <pc:docMk/>
            <pc:sldMk cId="3965027883" sldId="491"/>
            <ac:spMk id="18" creationId="{53B021B3-DE93-4AB7-8A18-CF5F1CED88B8}"/>
          </ac:spMkLst>
        </pc:spChg>
        <pc:spChg chg="add del">
          <ac:chgData name="Kellyn Gorman" userId="e23a768f-2613-433c-8868-7d00ab8a4972" providerId="ADAL" clId="{B93166F4-2496-49D6-B052-6EF126774046}" dt="2024-11-27T14:36:26.499" v="3882"/>
          <ac:spMkLst>
            <pc:docMk/>
            <pc:sldMk cId="3965027883" sldId="491"/>
            <ac:spMk id="20" creationId="{52D502E5-F6B4-4D58-B4AE-FC466FF15EE8}"/>
          </ac:spMkLst>
        </pc:spChg>
        <pc:spChg chg="add del">
          <ac:chgData name="Kellyn Gorman" userId="e23a768f-2613-433c-8868-7d00ab8a4972" providerId="ADAL" clId="{B93166F4-2496-49D6-B052-6EF126774046}" dt="2024-11-27T14:36:26.499" v="3882"/>
          <ac:spMkLst>
            <pc:docMk/>
            <pc:sldMk cId="3965027883" sldId="491"/>
            <ac:spMk id="22" creationId="{9DECDBF4-02B6-4BB4-B65B-B8107AD6A9E8}"/>
          </ac:spMkLst>
        </pc:spChg>
        <pc:graphicFrameChg chg="add mod">
          <ac:chgData name="Kellyn Gorman" userId="e23a768f-2613-433c-8868-7d00ab8a4972" providerId="ADAL" clId="{B93166F4-2496-49D6-B052-6EF126774046}" dt="2024-11-26T18:13:36.893" v="423" actId="26606"/>
          <ac:graphicFrameMkLst>
            <pc:docMk/>
            <pc:sldMk cId="3965027883" sldId="491"/>
            <ac:graphicFrameMk id="4" creationId="{98862311-7C17-D185-D5D1-88041FB7E746}"/>
          </ac:graphicFrameMkLst>
        </pc:graphicFrameChg>
      </pc:sldChg>
      <pc:sldChg chg="addSp delSp modSp new mod ord setBg delDesignElem">
        <pc:chgData name="Kellyn Gorman" userId="e23a768f-2613-433c-8868-7d00ab8a4972" providerId="ADAL" clId="{B93166F4-2496-49D6-B052-6EF126774046}" dt="2024-12-04T23:15:19.192" v="8135" actId="20577"/>
        <pc:sldMkLst>
          <pc:docMk/>
          <pc:sldMk cId="3762232494" sldId="492"/>
        </pc:sldMkLst>
        <pc:spChg chg="mod">
          <ac:chgData name="Kellyn Gorman" userId="e23a768f-2613-433c-8868-7d00ab8a4972" providerId="ADAL" clId="{B93166F4-2496-49D6-B052-6EF126774046}" dt="2024-12-02T19:02:55.557" v="7813" actId="20577"/>
          <ac:spMkLst>
            <pc:docMk/>
            <pc:sldMk cId="3762232494" sldId="492"/>
            <ac:spMk id="2" creationId="{E993F01D-0651-D5EA-E80C-BC7DD6D54834}"/>
          </ac:spMkLst>
        </pc:spChg>
        <pc:spChg chg="mod">
          <ac:chgData name="Kellyn Gorman" userId="e23a768f-2613-433c-8868-7d00ab8a4972" providerId="ADAL" clId="{B93166F4-2496-49D6-B052-6EF126774046}" dt="2024-12-04T23:15:19.192" v="8135" actId="20577"/>
          <ac:spMkLst>
            <pc:docMk/>
            <pc:sldMk cId="3762232494" sldId="492"/>
            <ac:spMk id="3" creationId="{4E886EE7-7F78-3C73-0A42-2B18F1E6FDA6}"/>
          </ac:spMkLst>
        </pc:spChg>
        <pc:spChg chg="add mod">
          <ac:chgData name="Kellyn Gorman" userId="e23a768f-2613-433c-8868-7d00ab8a4972" providerId="ADAL" clId="{B93166F4-2496-49D6-B052-6EF126774046}" dt="2024-12-02T19:02:21.740" v="7749" actId="1076"/>
          <ac:spMkLst>
            <pc:docMk/>
            <pc:sldMk cId="3762232494" sldId="492"/>
            <ac:spMk id="6" creationId="{C8D09153-09ED-BFA4-7A8D-A5A87F683B8C}"/>
          </ac:spMkLst>
        </pc:spChg>
        <pc:spChg chg="add del">
          <ac:chgData name="Kellyn Gorman" userId="e23a768f-2613-433c-8868-7d00ab8a4972" providerId="ADAL" clId="{B93166F4-2496-49D6-B052-6EF126774046}" dt="2024-11-27T14:36:26.499" v="3882"/>
          <ac:spMkLst>
            <pc:docMk/>
            <pc:sldMk cId="3762232494" sldId="492"/>
            <ac:spMk id="10" creationId="{12609869-9E80-471B-A487-A53288E0E791}"/>
          </ac:spMkLst>
        </pc:spChg>
        <pc:spChg chg="add del">
          <ac:chgData name="Kellyn Gorman" userId="e23a768f-2613-433c-8868-7d00ab8a4972" providerId="ADAL" clId="{B93166F4-2496-49D6-B052-6EF126774046}" dt="2024-11-27T14:36:26.499" v="3882"/>
          <ac:spMkLst>
            <pc:docMk/>
            <pc:sldMk cId="3762232494" sldId="492"/>
            <ac:spMk id="12" creationId="{7004738A-9D34-43E8-97D2-CA0EED4F8BE0}"/>
          </ac:spMkLst>
        </pc:spChg>
        <pc:spChg chg="add del">
          <ac:chgData name="Kellyn Gorman" userId="e23a768f-2613-433c-8868-7d00ab8a4972" providerId="ADAL" clId="{B93166F4-2496-49D6-B052-6EF126774046}" dt="2024-11-27T14:36:26.499" v="3882"/>
          <ac:spMkLst>
            <pc:docMk/>
            <pc:sldMk cId="3762232494" sldId="492"/>
            <ac:spMk id="14" creationId="{B8B8D07F-F13E-443E-BA68-2D26672D76B9}"/>
          </ac:spMkLst>
        </pc:spChg>
        <pc:spChg chg="add del">
          <ac:chgData name="Kellyn Gorman" userId="e23a768f-2613-433c-8868-7d00ab8a4972" providerId="ADAL" clId="{B93166F4-2496-49D6-B052-6EF126774046}" dt="2024-11-27T14:36:26.499" v="3882"/>
          <ac:spMkLst>
            <pc:docMk/>
            <pc:sldMk cId="3762232494" sldId="492"/>
            <ac:spMk id="16" creationId="{2813A4FA-24A5-41ED-A534-3807D1B2F344}"/>
          </ac:spMkLst>
        </pc:spChg>
        <pc:spChg chg="add del">
          <ac:chgData name="Kellyn Gorman" userId="e23a768f-2613-433c-8868-7d00ab8a4972" providerId="ADAL" clId="{B93166F4-2496-49D6-B052-6EF126774046}" dt="2024-11-27T14:36:26.499" v="3882"/>
          <ac:spMkLst>
            <pc:docMk/>
            <pc:sldMk cId="3762232494" sldId="492"/>
            <ac:spMk id="18" creationId="{C3944F27-CA70-4E84-A51A-E6BF89558979}"/>
          </ac:spMkLst>
        </pc:spChg>
        <pc:graphicFrameChg chg="add mod">
          <ac:chgData name="Kellyn Gorman" userId="e23a768f-2613-433c-8868-7d00ab8a4972" providerId="ADAL" clId="{B93166F4-2496-49D6-B052-6EF126774046}" dt="2024-11-26T18:06:39.282" v="345"/>
          <ac:graphicFrameMkLst>
            <pc:docMk/>
            <pc:sldMk cId="3762232494" sldId="492"/>
            <ac:graphicFrameMk id="4" creationId="{98862311-7C17-D185-D5D1-88041FB7E746}"/>
          </ac:graphicFrameMkLst>
        </pc:graphicFrameChg>
        <pc:picChg chg="add mod">
          <ac:chgData name="Kellyn Gorman" userId="e23a768f-2613-433c-8868-7d00ab8a4972" providerId="ADAL" clId="{B93166F4-2496-49D6-B052-6EF126774046}" dt="2024-11-26T18:12:59.809" v="418" actId="26606"/>
          <ac:picMkLst>
            <pc:docMk/>
            <pc:sldMk cId="3762232494" sldId="492"/>
            <ac:picMk id="5" creationId="{5F4739A7-44E6-C2EC-DE01-B8B442B2F315}"/>
          </ac:picMkLst>
        </pc:picChg>
      </pc:sldChg>
      <pc:sldChg chg="addSp delSp modSp new mod setBg delDesignElem modShow">
        <pc:chgData name="Kellyn Gorman" userId="e23a768f-2613-433c-8868-7d00ab8a4972" providerId="ADAL" clId="{B93166F4-2496-49D6-B052-6EF126774046}" dt="2024-12-05T00:34:36.590" v="9987" actId="729"/>
        <pc:sldMkLst>
          <pc:docMk/>
          <pc:sldMk cId="1243783164" sldId="493"/>
        </pc:sldMkLst>
        <pc:spChg chg="mod">
          <ac:chgData name="Kellyn Gorman" userId="e23a768f-2613-433c-8868-7d00ab8a4972" providerId="ADAL" clId="{B93166F4-2496-49D6-B052-6EF126774046}" dt="2024-11-26T18:13:40.193" v="424" actId="26606"/>
          <ac:spMkLst>
            <pc:docMk/>
            <pc:sldMk cId="1243783164" sldId="493"/>
            <ac:spMk id="2" creationId="{9CF25711-B3CD-A7ED-B9C1-56420E27CAE9}"/>
          </ac:spMkLst>
        </pc:spChg>
        <pc:spChg chg="add mod">
          <ac:chgData name="Kellyn Gorman" userId="e23a768f-2613-433c-8868-7d00ab8a4972" providerId="ADAL" clId="{B93166F4-2496-49D6-B052-6EF126774046}" dt="2024-12-02T18:38:34.767" v="6770"/>
          <ac:spMkLst>
            <pc:docMk/>
            <pc:sldMk cId="1243783164" sldId="493"/>
            <ac:spMk id="3" creationId="{C0AEEFE1-D7FF-9876-105E-A4FAD6F85D1A}"/>
          </ac:spMkLst>
        </pc:spChg>
        <pc:spChg chg="del">
          <ac:chgData name="Kellyn Gorman" userId="e23a768f-2613-433c-8868-7d00ab8a4972" providerId="ADAL" clId="{B93166F4-2496-49D6-B052-6EF126774046}" dt="2024-11-26T18:08:57.793" v="370"/>
          <ac:spMkLst>
            <pc:docMk/>
            <pc:sldMk cId="1243783164" sldId="493"/>
            <ac:spMk id="3" creationId="{C126F533-74F6-BFEB-74DF-5CB2BA1DBA3E}"/>
          </ac:spMkLst>
        </pc:spChg>
        <pc:spChg chg="add mod">
          <ac:chgData name="Kellyn Gorman" userId="e23a768f-2613-433c-8868-7d00ab8a4972" providerId="ADAL" clId="{B93166F4-2496-49D6-B052-6EF126774046}" dt="2024-12-02T18:51:48.234" v="7317" actId="1076"/>
          <ac:spMkLst>
            <pc:docMk/>
            <pc:sldMk cId="1243783164" sldId="493"/>
            <ac:spMk id="6" creationId="{C900FD13-05B1-2422-D1DA-A62EA06D126D}"/>
          </ac:spMkLst>
        </pc:spChg>
        <pc:spChg chg="add del">
          <ac:chgData name="Kellyn Gorman" userId="e23a768f-2613-433c-8868-7d00ab8a4972" providerId="ADAL" clId="{B93166F4-2496-49D6-B052-6EF126774046}" dt="2024-11-26T18:13:40.193" v="424" actId="26606"/>
          <ac:spMkLst>
            <pc:docMk/>
            <pc:sldMk cId="1243783164" sldId="493"/>
            <ac:spMk id="9" creationId="{7301F447-EEF7-48F5-AF73-7566EE7F64AD}"/>
          </ac:spMkLst>
        </pc:spChg>
        <pc:spChg chg="add del">
          <ac:chgData name="Kellyn Gorman" userId="e23a768f-2613-433c-8868-7d00ab8a4972" providerId="ADAL" clId="{B93166F4-2496-49D6-B052-6EF126774046}" dt="2024-11-26T18:13:40.193" v="424" actId="26606"/>
          <ac:spMkLst>
            <pc:docMk/>
            <pc:sldMk cId="1243783164" sldId="493"/>
            <ac:spMk id="11" creationId="{F7117410-A2A4-4085-9ADC-46744551DBDE}"/>
          </ac:spMkLst>
        </pc:spChg>
        <pc:spChg chg="add del">
          <ac:chgData name="Kellyn Gorman" userId="e23a768f-2613-433c-8868-7d00ab8a4972" providerId="ADAL" clId="{B93166F4-2496-49D6-B052-6EF126774046}" dt="2024-11-26T18:13:40.193" v="424" actId="26606"/>
          <ac:spMkLst>
            <pc:docMk/>
            <pc:sldMk cId="1243783164" sldId="493"/>
            <ac:spMk id="13" creationId="{99F74EB5-E547-4FB4-95F5-BCC788F3C4A0}"/>
          </ac:spMkLst>
        </pc:spChg>
        <pc:spChg chg="add del">
          <ac:chgData name="Kellyn Gorman" userId="e23a768f-2613-433c-8868-7d00ab8a4972" providerId="ADAL" clId="{B93166F4-2496-49D6-B052-6EF126774046}" dt="2024-11-27T14:36:26.499" v="3882"/>
          <ac:spMkLst>
            <pc:docMk/>
            <pc:sldMk cId="1243783164" sldId="493"/>
            <ac:spMk id="18" creationId="{53B021B3-DE93-4AB7-8A18-CF5F1CED88B8}"/>
          </ac:spMkLst>
        </pc:spChg>
        <pc:spChg chg="add del">
          <ac:chgData name="Kellyn Gorman" userId="e23a768f-2613-433c-8868-7d00ab8a4972" providerId="ADAL" clId="{B93166F4-2496-49D6-B052-6EF126774046}" dt="2024-11-27T14:36:26.499" v="3882"/>
          <ac:spMkLst>
            <pc:docMk/>
            <pc:sldMk cId="1243783164" sldId="493"/>
            <ac:spMk id="20" creationId="{52D502E5-F6B4-4D58-B4AE-FC466FF15EE8}"/>
          </ac:spMkLst>
        </pc:spChg>
        <pc:spChg chg="add del">
          <ac:chgData name="Kellyn Gorman" userId="e23a768f-2613-433c-8868-7d00ab8a4972" providerId="ADAL" clId="{B93166F4-2496-49D6-B052-6EF126774046}" dt="2024-11-27T14:36:26.499" v="3882"/>
          <ac:spMkLst>
            <pc:docMk/>
            <pc:sldMk cId="1243783164" sldId="493"/>
            <ac:spMk id="22" creationId="{9DECDBF4-02B6-4BB4-B65B-B8107AD6A9E8}"/>
          </ac:spMkLst>
        </pc:spChg>
        <pc:graphicFrameChg chg="add mod">
          <ac:chgData name="Kellyn Gorman" userId="e23a768f-2613-433c-8868-7d00ab8a4972" providerId="ADAL" clId="{B93166F4-2496-49D6-B052-6EF126774046}" dt="2024-11-26T18:13:40.193" v="424" actId="26606"/>
          <ac:graphicFrameMkLst>
            <pc:docMk/>
            <pc:sldMk cId="1243783164" sldId="493"/>
            <ac:graphicFrameMk id="4" creationId="{FFB30CD5-C13A-383E-B791-055F08F9A856}"/>
          </ac:graphicFrameMkLst>
        </pc:graphicFrameChg>
      </pc:sldChg>
      <pc:sldChg chg="addSp delSp modSp new mod setBg delDesignElem modShow">
        <pc:chgData name="Kellyn Gorman" userId="e23a768f-2613-433c-8868-7d00ab8a4972" providerId="ADAL" clId="{B93166F4-2496-49D6-B052-6EF126774046}" dt="2024-12-05T00:34:00.376" v="9986" actId="729"/>
        <pc:sldMkLst>
          <pc:docMk/>
          <pc:sldMk cId="1720619562" sldId="494"/>
        </pc:sldMkLst>
        <pc:spChg chg="mod">
          <ac:chgData name="Kellyn Gorman" userId="e23a768f-2613-433c-8868-7d00ab8a4972" providerId="ADAL" clId="{B93166F4-2496-49D6-B052-6EF126774046}" dt="2024-11-26T18:13:43.216" v="425" actId="26606"/>
          <ac:spMkLst>
            <pc:docMk/>
            <pc:sldMk cId="1720619562" sldId="494"/>
            <ac:spMk id="2" creationId="{35B23802-D86C-0E8B-D65F-9EDA45C583DF}"/>
          </ac:spMkLst>
        </pc:spChg>
        <pc:spChg chg="del">
          <ac:chgData name="Kellyn Gorman" userId="e23a768f-2613-433c-8868-7d00ab8a4972" providerId="ADAL" clId="{B93166F4-2496-49D6-B052-6EF126774046}" dt="2024-11-26T18:09:33.634" v="392"/>
          <ac:spMkLst>
            <pc:docMk/>
            <pc:sldMk cId="1720619562" sldId="494"/>
            <ac:spMk id="3" creationId="{9194A2FF-242F-78DE-EA40-6BF75946EE9B}"/>
          </ac:spMkLst>
        </pc:spChg>
        <pc:spChg chg="add mod">
          <ac:chgData name="Kellyn Gorman" userId="e23a768f-2613-433c-8868-7d00ab8a4972" providerId="ADAL" clId="{B93166F4-2496-49D6-B052-6EF126774046}" dt="2024-12-02T18:42:45.893" v="6781"/>
          <ac:spMkLst>
            <pc:docMk/>
            <pc:sldMk cId="1720619562" sldId="494"/>
            <ac:spMk id="3" creationId="{CAAC835B-7FCE-4861-A5A5-14A6A4F25CC2}"/>
          </ac:spMkLst>
        </pc:spChg>
        <pc:spChg chg="add mod">
          <ac:chgData name="Kellyn Gorman" userId="e23a768f-2613-433c-8868-7d00ab8a4972" providerId="ADAL" clId="{B93166F4-2496-49D6-B052-6EF126774046}" dt="2024-12-05T00:33:36.731" v="9985" actId="1076"/>
          <ac:spMkLst>
            <pc:docMk/>
            <pc:sldMk cId="1720619562" sldId="494"/>
            <ac:spMk id="5" creationId="{A0724053-4434-6150-FC87-5EF31E38E8C6}"/>
          </ac:spMkLst>
        </pc:spChg>
        <pc:spChg chg="add del">
          <ac:chgData name="Kellyn Gorman" userId="e23a768f-2613-433c-8868-7d00ab8a4972" providerId="ADAL" clId="{B93166F4-2496-49D6-B052-6EF126774046}" dt="2024-11-26T18:13:43.216" v="425" actId="26606"/>
          <ac:spMkLst>
            <pc:docMk/>
            <pc:sldMk cId="1720619562" sldId="494"/>
            <ac:spMk id="9" creationId="{7301F447-EEF7-48F5-AF73-7566EE7F64AD}"/>
          </ac:spMkLst>
        </pc:spChg>
        <pc:spChg chg="add del">
          <ac:chgData name="Kellyn Gorman" userId="e23a768f-2613-433c-8868-7d00ab8a4972" providerId="ADAL" clId="{B93166F4-2496-49D6-B052-6EF126774046}" dt="2024-11-26T18:13:43.216" v="425" actId="26606"/>
          <ac:spMkLst>
            <pc:docMk/>
            <pc:sldMk cId="1720619562" sldId="494"/>
            <ac:spMk id="11" creationId="{F7117410-A2A4-4085-9ADC-46744551DBDE}"/>
          </ac:spMkLst>
        </pc:spChg>
        <pc:spChg chg="add del">
          <ac:chgData name="Kellyn Gorman" userId="e23a768f-2613-433c-8868-7d00ab8a4972" providerId="ADAL" clId="{B93166F4-2496-49D6-B052-6EF126774046}" dt="2024-11-26T18:13:43.216" v="425" actId="26606"/>
          <ac:spMkLst>
            <pc:docMk/>
            <pc:sldMk cId="1720619562" sldId="494"/>
            <ac:spMk id="13" creationId="{99F74EB5-E547-4FB4-95F5-BCC788F3C4A0}"/>
          </ac:spMkLst>
        </pc:spChg>
        <pc:spChg chg="add del">
          <ac:chgData name="Kellyn Gorman" userId="e23a768f-2613-433c-8868-7d00ab8a4972" providerId="ADAL" clId="{B93166F4-2496-49D6-B052-6EF126774046}" dt="2024-11-27T14:36:26.499" v="3882"/>
          <ac:spMkLst>
            <pc:docMk/>
            <pc:sldMk cId="1720619562" sldId="494"/>
            <ac:spMk id="18" creationId="{53B021B3-DE93-4AB7-8A18-CF5F1CED88B8}"/>
          </ac:spMkLst>
        </pc:spChg>
        <pc:spChg chg="add del">
          <ac:chgData name="Kellyn Gorman" userId="e23a768f-2613-433c-8868-7d00ab8a4972" providerId="ADAL" clId="{B93166F4-2496-49D6-B052-6EF126774046}" dt="2024-11-27T14:36:26.499" v="3882"/>
          <ac:spMkLst>
            <pc:docMk/>
            <pc:sldMk cId="1720619562" sldId="494"/>
            <ac:spMk id="20" creationId="{52D502E5-F6B4-4D58-B4AE-FC466FF15EE8}"/>
          </ac:spMkLst>
        </pc:spChg>
        <pc:spChg chg="add del">
          <ac:chgData name="Kellyn Gorman" userId="e23a768f-2613-433c-8868-7d00ab8a4972" providerId="ADAL" clId="{B93166F4-2496-49D6-B052-6EF126774046}" dt="2024-11-27T14:36:26.499" v="3882"/>
          <ac:spMkLst>
            <pc:docMk/>
            <pc:sldMk cId="1720619562" sldId="494"/>
            <ac:spMk id="22" creationId="{9DECDBF4-02B6-4BB4-B65B-B8107AD6A9E8}"/>
          </ac:spMkLst>
        </pc:spChg>
        <pc:graphicFrameChg chg="add mod">
          <ac:chgData name="Kellyn Gorman" userId="e23a768f-2613-433c-8868-7d00ab8a4972" providerId="ADAL" clId="{B93166F4-2496-49D6-B052-6EF126774046}" dt="2024-12-02T18:40:59.101" v="6772"/>
          <ac:graphicFrameMkLst>
            <pc:docMk/>
            <pc:sldMk cId="1720619562" sldId="494"/>
            <ac:graphicFrameMk id="4" creationId="{65AE1A2A-9C93-2E04-5129-854207C6659E}"/>
          </ac:graphicFrameMkLst>
        </pc:graphicFrameChg>
      </pc:sldChg>
      <pc:sldChg chg="addSp delSp modSp new mod ord setBg">
        <pc:chgData name="Kellyn Gorman" userId="e23a768f-2613-433c-8868-7d00ab8a4972" providerId="ADAL" clId="{B93166F4-2496-49D6-B052-6EF126774046}" dt="2024-12-05T00:08:43.332" v="9824"/>
        <pc:sldMkLst>
          <pc:docMk/>
          <pc:sldMk cId="2225401248" sldId="495"/>
        </pc:sldMkLst>
        <pc:spChg chg="mod">
          <ac:chgData name="Kellyn Gorman" userId="e23a768f-2613-433c-8868-7d00ab8a4972" providerId="ADAL" clId="{B93166F4-2496-49D6-B052-6EF126774046}" dt="2024-11-27T14:40:36.475" v="3891" actId="26606"/>
          <ac:spMkLst>
            <pc:docMk/>
            <pc:sldMk cId="2225401248" sldId="495"/>
            <ac:spMk id="2" creationId="{92772DC8-BE46-6995-DDAE-D5F9DFE2B061}"/>
          </ac:spMkLst>
        </pc:spChg>
        <pc:spChg chg="del">
          <ac:chgData name="Kellyn Gorman" userId="e23a768f-2613-433c-8868-7d00ab8a4972" providerId="ADAL" clId="{B93166F4-2496-49D6-B052-6EF126774046}" dt="2024-11-26T18:29:46.885" v="878" actId="22"/>
          <ac:spMkLst>
            <pc:docMk/>
            <pc:sldMk cId="2225401248" sldId="495"/>
            <ac:spMk id="3" creationId="{7AE276F5-3267-162E-D3EE-3FCFC52B6B29}"/>
          </ac:spMkLst>
        </pc:spChg>
        <pc:spChg chg="add">
          <ac:chgData name="Kellyn Gorman" userId="e23a768f-2613-433c-8868-7d00ab8a4972" providerId="ADAL" clId="{B93166F4-2496-49D6-B052-6EF126774046}" dt="2024-11-27T14:40:36.475" v="3891" actId="26606"/>
          <ac:spMkLst>
            <pc:docMk/>
            <pc:sldMk cId="2225401248" sldId="495"/>
            <ac:spMk id="10" creationId="{A8384FB5-9ADC-4DDC-881B-597D56F5B15D}"/>
          </ac:spMkLst>
        </pc:spChg>
        <pc:spChg chg="add">
          <ac:chgData name="Kellyn Gorman" userId="e23a768f-2613-433c-8868-7d00ab8a4972" providerId="ADAL" clId="{B93166F4-2496-49D6-B052-6EF126774046}" dt="2024-11-27T14:40:36.475" v="3891" actId="26606"/>
          <ac:spMkLst>
            <pc:docMk/>
            <pc:sldMk cId="2225401248" sldId="495"/>
            <ac:spMk id="12" creationId="{91E5A9A7-95C6-4F4F-B00E-C82E07FE62EF}"/>
          </ac:spMkLst>
        </pc:spChg>
        <pc:spChg chg="add">
          <ac:chgData name="Kellyn Gorman" userId="e23a768f-2613-433c-8868-7d00ab8a4972" providerId="ADAL" clId="{B93166F4-2496-49D6-B052-6EF126774046}" dt="2024-11-27T14:40:36.475" v="3891" actId="26606"/>
          <ac:spMkLst>
            <pc:docMk/>
            <pc:sldMk cId="2225401248" sldId="495"/>
            <ac:spMk id="14" creationId="{D07DD2DE-F619-49DD-B5E7-03A290FF4ED1}"/>
          </ac:spMkLst>
        </pc:spChg>
        <pc:spChg chg="add">
          <ac:chgData name="Kellyn Gorman" userId="e23a768f-2613-433c-8868-7d00ab8a4972" providerId="ADAL" clId="{B93166F4-2496-49D6-B052-6EF126774046}" dt="2024-11-27T14:40:36.475" v="3891" actId="26606"/>
          <ac:spMkLst>
            <pc:docMk/>
            <pc:sldMk cId="2225401248" sldId="495"/>
            <ac:spMk id="16" creationId="{85149191-5F60-4A28-AAFF-039F96B0F3EC}"/>
          </ac:spMkLst>
        </pc:spChg>
        <pc:spChg chg="add">
          <ac:chgData name="Kellyn Gorman" userId="e23a768f-2613-433c-8868-7d00ab8a4972" providerId="ADAL" clId="{B93166F4-2496-49D6-B052-6EF126774046}" dt="2024-11-27T14:40:36.475" v="3891" actId="26606"/>
          <ac:spMkLst>
            <pc:docMk/>
            <pc:sldMk cId="2225401248" sldId="495"/>
            <ac:spMk id="18" creationId="{F8260ED5-17F7-4158-B241-D51DD4CF1B7E}"/>
          </ac:spMkLst>
        </pc:spChg>
        <pc:picChg chg="add mod ord">
          <ac:chgData name="Kellyn Gorman" userId="e23a768f-2613-433c-8868-7d00ab8a4972" providerId="ADAL" clId="{B93166F4-2496-49D6-B052-6EF126774046}" dt="2024-11-27T14:41:31.690" v="3927"/>
          <ac:picMkLst>
            <pc:docMk/>
            <pc:sldMk cId="2225401248" sldId="495"/>
            <ac:picMk id="5" creationId="{B64DD017-5628-6084-1D74-177FB922668A}"/>
          </ac:picMkLst>
        </pc:picChg>
      </pc:sldChg>
      <pc:sldChg chg="addSp delSp modSp new mod setBg delDesignElem">
        <pc:chgData name="Kellyn Gorman" userId="e23a768f-2613-433c-8868-7d00ab8a4972" providerId="ADAL" clId="{B93166F4-2496-49D6-B052-6EF126774046}" dt="2024-11-27T14:42:07.043" v="3934" actId="26606"/>
        <pc:sldMkLst>
          <pc:docMk/>
          <pc:sldMk cId="2563457879" sldId="496"/>
        </pc:sldMkLst>
        <pc:spChg chg="mod">
          <ac:chgData name="Kellyn Gorman" userId="e23a768f-2613-433c-8868-7d00ab8a4972" providerId="ADAL" clId="{B93166F4-2496-49D6-B052-6EF126774046}" dt="2024-11-27T14:42:07.043" v="3934" actId="26606"/>
          <ac:spMkLst>
            <pc:docMk/>
            <pc:sldMk cId="2563457879" sldId="496"/>
            <ac:spMk id="2" creationId="{9054DC0C-D6C7-7F5A-F0D3-D15B0DCD6EBA}"/>
          </ac:spMkLst>
        </pc:spChg>
        <pc:spChg chg="add del mod">
          <ac:chgData name="Kellyn Gorman" userId="e23a768f-2613-433c-8868-7d00ab8a4972" providerId="ADAL" clId="{B93166F4-2496-49D6-B052-6EF126774046}" dt="2024-11-26T18:49:54.152" v="1828" actId="26606"/>
          <ac:spMkLst>
            <pc:docMk/>
            <pc:sldMk cId="2563457879" sldId="496"/>
            <ac:spMk id="3" creationId="{F3F1C02F-B8C2-2DDD-E1F1-2177615CBD28}"/>
          </ac:spMkLst>
        </pc:spChg>
        <pc:spChg chg="add del">
          <ac:chgData name="Kellyn Gorman" userId="e23a768f-2613-433c-8868-7d00ab8a4972" providerId="ADAL" clId="{B93166F4-2496-49D6-B052-6EF126774046}" dt="2024-11-26T18:49:54.140" v="1827" actId="26606"/>
          <ac:spMkLst>
            <pc:docMk/>
            <pc:sldMk cId="2563457879" sldId="496"/>
            <ac:spMk id="9" creationId="{CB49665F-0298-4449-8D2D-209989CB9EE3}"/>
          </ac:spMkLst>
        </pc:spChg>
        <pc:spChg chg="add del">
          <ac:chgData name="Kellyn Gorman" userId="e23a768f-2613-433c-8868-7d00ab8a4972" providerId="ADAL" clId="{B93166F4-2496-49D6-B052-6EF126774046}" dt="2024-11-26T18:49:54.140" v="1827" actId="26606"/>
          <ac:spMkLst>
            <pc:docMk/>
            <pc:sldMk cId="2563457879" sldId="496"/>
            <ac:spMk id="11" creationId="{A71EEC14-174A-46FA-B046-474750457130}"/>
          </ac:spMkLst>
        </pc:spChg>
        <pc:spChg chg="add del">
          <ac:chgData name="Kellyn Gorman" userId="e23a768f-2613-433c-8868-7d00ab8a4972" providerId="ADAL" clId="{B93166F4-2496-49D6-B052-6EF126774046}" dt="2024-11-27T14:42:07.043" v="3934" actId="26606"/>
          <ac:spMkLst>
            <pc:docMk/>
            <pc:sldMk cId="2563457879" sldId="496"/>
            <ac:spMk id="26" creationId="{BACC6370-2D7E-4714-9D71-7542949D7D5D}"/>
          </ac:spMkLst>
        </pc:spChg>
        <pc:spChg chg="add del">
          <ac:chgData name="Kellyn Gorman" userId="e23a768f-2613-433c-8868-7d00ab8a4972" providerId="ADAL" clId="{B93166F4-2496-49D6-B052-6EF126774046}" dt="2024-11-27T14:42:07.043" v="3934" actId="26606"/>
          <ac:spMkLst>
            <pc:docMk/>
            <pc:sldMk cId="2563457879" sldId="496"/>
            <ac:spMk id="27" creationId="{F68B3F68-107C-434F-AA38-110D5EA91B85}"/>
          </ac:spMkLst>
        </pc:spChg>
        <pc:spChg chg="add del">
          <ac:chgData name="Kellyn Gorman" userId="e23a768f-2613-433c-8868-7d00ab8a4972" providerId="ADAL" clId="{B93166F4-2496-49D6-B052-6EF126774046}" dt="2024-11-27T14:42:07.043" v="3934" actId="26606"/>
          <ac:spMkLst>
            <pc:docMk/>
            <pc:sldMk cId="2563457879" sldId="496"/>
            <ac:spMk id="28" creationId="{AAD0DBB9-1A4B-4391-81D4-CB19F9AB918A}"/>
          </ac:spMkLst>
        </pc:spChg>
        <pc:spChg chg="add del">
          <ac:chgData name="Kellyn Gorman" userId="e23a768f-2613-433c-8868-7d00ab8a4972" providerId="ADAL" clId="{B93166F4-2496-49D6-B052-6EF126774046}" dt="2024-11-27T14:42:07.043" v="3934" actId="26606"/>
          <ac:spMkLst>
            <pc:docMk/>
            <pc:sldMk cId="2563457879" sldId="496"/>
            <ac:spMk id="29" creationId="{063BBA22-50EA-4C4D-BE05-F1CE4E63AA56}"/>
          </ac:spMkLst>
        </pc:spChg>
        <pc:spChg chg="add del">
          <ac:chgData name="Kellyn Gorman" userId="e23a768f-2613-433c-8868-7d00ab8a4972" providerId="ADAL" clId="{B93166F4-2496-49D6-B052-6EF126774046}" dt="2024-11-27T14:41:58.169" v="3929" actId="26606"/>
          <ac:spMkLst>
            <pc:docMk/>
            <pc:sldMk cId="2563457879" sldId="496"/>
            <ac:spMk id="35" creationId="{BACC6370-2D7E-4714-9D71-7542949D7D5D}"/>
          </ac:spMkLst>
        </pc:spChg>
        <pc:spChg chg="add del">
          <ac:chgData name="Kellyn Gorman" userId="e23a768f-2613-433c-8868-7d00ab8a4972" providerId="ADAL" clId="{B93166F4-2496-49D6-B052-6EF126774046}" dt="2024-11-27T14:41:58.169" v="3929" actId="26606"/>
          <ac:spMkLst>
            <pc:docMk/>
            <pc:sldMk cId="2563457879" sldId="496"/>
            <ac:spMk id="37" creationId="{F68B3F68-107C-434F-AA38-110D5EA91B85}"/>
          </ac:spMkLst>
        </pc:spChg>
        <pc:spChg chg="add del">
          <ac:chgData name="Kellyn Gorman" userId="e23a768f-2613-433c-8868-7d00ab8a4972" providerId="ADAL" clId="{B93166F4-2496-49D6-B052-6EF126774046}" dt="2024-11-27T14:41:58.169" v="3929" actId="26606"/>
          <ac:spMkLst>
            <pc:docMk/>
            <pc:sldMk cId="2563457879" sldId="496"/>
            <ac:spMk id="39" creationId="{AAD0DBB9-1A4B-4391-81D4-CB19F9AB918A}"/>
          </ac:spMkLst>
        </pc:spChg>
        <pc:spChg chg="add del">
          <ac:chgData name="Kellyn Gorman" userId="e23a768f-2613-433c-8868-7d00ab8a4972" providerId="ADAL" clId="{B93166F4-2496-49D6-B052-6EF126774046}" dt="2024-11-27T14:41:58.169" v="3929" actId="26606"/>
          <ac:spMkLst>
            <pc:docMk/>
            <pc:sldMk cId="2563457879" sldId="496"/>
            <ac:spMk id="41" creationId="{063BBA22-50EA-4C4D-BE05-F1CE4E63AA56}"/>
          </ac:spMkLst>
        </pc:spChg>
        <pc:spChg chg="add del">
          <ac:chgData name="Kellyn Gorman" userId="e23a768f-2613-433c-8868-7d00ab8a4972" providerId="ADAL" clId="{B93166F4-2496-49D6-B052-6EF126774046}" dt="2024-11-27T14:42:03.640" v="3931" actId="26606"/>
          <ac:spMkLst>
            <pc:docMk/>
            <pc:sldMk cId="2563457879" sldId="496"/>
            <ac:spMk id="43" creationId="{ED888B23-07FA-482A-96DF-47E31AF1A603}"/>
          </ac:spMkLst>
        </pc:spChg>
        <pc:spChg chg="add del">
          <ac:chgData name="Kellyn Gorman" userId="e23a768f-2613-433c-8868-7d00ab8a4972" providerId="ADAL" clId="{B93166F4-2496-49D6-B052-6EF126774046}" dt="2024-11-27T14:42:03.640" v="3931" actId="26606"/>
          <ac:spMkLst>
            <pc:docMk/>
            <pc:sldMk cId="2563457879" sldId="496"/>
            <ac:spMk id="44" creationId="{5C8908E2-EE49-44D2-9428-A28D2312A8D5}"/>
          </ac:spMkLst>
        </pc:spChg>
        <pc:spChg chg="add del">
          <ac:chgData name="Kellyn Gorman" userId="e23a768f-2613-433c-8868-7d00ab8a4972" providerId="ADAL" clId="{B93166F4-2496-49D6-B052-6EF126774046}" dt="2024-11-27T14:42:03.640" v="3931" actId="26606"/>
          <ac:spMkLst>
            <pc:docMk/>
            <pc:sldMk cId="2563457879" sldId="496"/>
            <ac:spMk id="47" creationId="{7449A6C7-D15F-4AA5-BFA5-71A404B47016}"/>
          </ac:spMkLst>
        </pc:spChg>
        <pc:spChg chg="add del">
          <ac:chgData name="Kellyn Gorman" userId="e23a768f-2613-433c-8868-7d00ab8a4972" providerId="ADAL" clId="{B93166F4-2496-49D6-B052-6EF126774046}" dt="2024-11-27T14:42:07.027" v="3933" actId="26606"/>
          <ac:spMkLst>
            <pc:docMk/>
            <pc:sldMk cId="2563457879" sldId="496"/>
            <ac:spMk id="49" creationId="{BACC6370-2D7E-4714-9D71-7542949D7D5D}"/>
          </ac:spMkLst>
        </pc:spChg>
        <pc:spChg chg="add del">
          <ac:chgData name="Kellyn Gorman" userId="e23a768f-2613-433c-8868-7d00ab8a4972" providerId="ADAL" clId="{B93166F4-2496-49D6-B052-6EF126774046}" dt="2024-11-27T14:42:07.027" v="3933" actId="26606"/>
          <ac:spMkLst>
            <pc:docMk/>
            <pc:sldMk cId="2563457879" sldId="496"/>
            <ac:spMk id="50" creationId="{F68B3F68-107C-434F-AA38-110D5EA91B85}"/>
          </ac:spMkLst>
        </pc:spChg>
        <pc:spChg chg="add del">
          <ac:chgData name="Kellyn Gorman" userId="e23a768f-2613-433c-8868-7d00ab8a4972" providerId="ADAL" clId="{B93166F4-2496-49D6-B052-6EF126774046}" dt="2024-11-27T14:42:07.027" v="3933" actId="26606"/>
          <ac:spMkLst>
            <pc:docMk/>
            <pc:sldMk cId="2563457879" sldId="496"/>
            <ac:spMk id="51" creationId="{AAD0DBB9-1A4B-4391-81D4-CB19F9AB918A}"/>
          </ac:spMkLst>
        </pc:spChg>
        <pc:spChg chg="add del">
          <ac:chgData name="Kellyn Gorman" userId="e23a768f-2613-433c-8868-7d00ab8a4972" providerId="ADAL" clId="{B93166F4-2496-49D6-B052-6EF126774046}" dt="2024-11-27T14:42:07.027" v="3933" actId="26606"/>
          <ac:spMkLst>
            <pc:docMk/>
            <pc:sldMk cId="2563457879" sldId="496"/>
            <ac:spMk id="52" creationId="{063BBA22-50EA-4C4D-BE05-F1CE4E63AA56}"/>
          </ac:spMkLst>
        </pc:spChg>
        <pc:spChg chg="add">
          <ac:chgData name="Kellyn Gorman" userId="e23a768f-2613-433c-8868-7d00ab8a4972" providerId="ADAL" clId="{B93166F4-2496-49D6-B052-6EF126774046}" dt="2024-11-27T14:42:07.043" v="3934" actId="26606"/>
          <ac:spMkLst>
            <pc:docMk/>
            <pc:sldMk cId="2563457879" sldId="496"/>
            <ac:spMk id="54" creationId="{44AD29B6-BF3B-4407-9E75-52DF8E3B29F1}"/>
          </ac:spMkLst>
        </pc:spChg>
        <pc:spChg chg="add">
          <ac:chgData name="Kellyn Gorman" userId="e23a768f-2613-433c-8868-7d00ab8a4972" providerId="ADAL" clId="{B93166F4-2496-49D6-B052-6EF126774046}" dt="2024-11-27T14:42:07.043" v="3934" actId="26606"/>
          <ac:spMkLst>
            <pc:docMk/>
            <pc:sldMk cId="2563457879" sldId="496"/>
            <ac:spMk id="55" creationId="{55F8BA08-3E38-4B70-B93A-74F08E092206}"/>
          </ac:spMkLst>
        </pc:spChg>
        <pc:spChg chg="add">
          <ac:chgData name="Kellyn Gorman" userId="e23a768f-2613-433c-8868-7d00ab8a4972" providerId="ADAL" clId="{B93166F4-2496-49D6-B052-6EF126774046}" dt="2024-11-27T14:42:07.043" v="3934" actId="26606"/>
          <ac:spMkLst>
            <pc:docMk/>
            <pc:sldMk cId="2563457879" sldId="496"/>
            <ac:spMk id="56" creationId="{357F1B33-79AB-4A71-8CEC-4546D709B8C8}"/>
          </ac:spMkLst>
        </pc:spChg>
        <pc:grpChg chg="add del">
          <ac:chgData name="Kellyn Gorman" userId="e23a768f-2613-433c-8868-7d00ab8a4972" providerId="ADAL" clId="{B93166F4-2496-49D6-B052-6EF126774046}" dt="2024-11-26T18:49:54.140" v="1827" actId="26606"/>
          <ac:grpSpMkLst>
            <pc:docMk/>
            <pc:sldMk cId="2563457879" sldId="496"/>
            <ac:grpSpMk id="13" creationId="{EEB6CB95-E653-4C6C-AE51-62FD848E8D5B}"/>
          </ac:grpSpMkLst>
        </pc:grpChg>
        <pc:grpChg chg="add del">
          <ac:chgData name="Kellyn Gorman" userId="e23a768f-2613-433c-8868-7d00ab8a4972" providerId="ADAL" clId="{B93166F4-2496-49D6-B052-6EF126774046}" dt="2024-11-26T18:49:54.140" v="1827" actId="26606"/>
          <ac:grpSpMkLst>
            <pc:docMk/>
            <pc:sldMk cId="2563457879" sldId="496"/>
            <ac:grpSpMk id="17" creationId="{43F5E015-E085-4624-B431-B42414448684}"/>
          </ac:grpSpMkLst>
        </pc:grpChg>
        <pc:grpChg chg="add del">
          <ac:chgData name="Kellyn Gorman" userId="e23a768f-2613-433c-8868-7d00ab8a4972" providerId="ADAL" clId="{B93166F4-2496-49D6-B052-6EF126774046}" dt="2024-11-27T14:42:03.640" v="3931" actId="26606"/>
          <ac:grpSpMkLst>
            <pc:docMk/>
            <pc:sldMk cId="2563457879" sldId="496"/>
            <ac:grpSpMk id="45" creationId="{05314994-6337-4875-8CF5-652CAFE8342C}"/>
          </ac:grpSpMkLst>
        </pc:grpChg>
        <pc:graphicFrameChg chg="add del">
          <ac:chgData name="Kellyn Gorman" userId="e23a768f-2613-433c-8868-7d00ab8a4972" providerId="ADAL" clId="{B93166F4-2496-49D6-B052-6EF126774046}" dt="2024-11-26T18:49:54.140" v="1827" actId="26606"/>
          <ac:graphicFrameMkLst>
            <pc:docMk/>
            <pc:sldMk cId="2563457879" sldId="496"/>
            <ac:graphicFrameMk id="5" creationId="{644903C8-6223-33E9-9F53-BE14646E95ED}"/>
          </ac:graphicFrameMkLst>
        </pc:graphicFrameChg>
        <pc:graphicFrameChg chg="add mod modGraphic">
          <ac:chgData name="Kellyn Gorman" userId="e23a768f-2613-433c-8868-7d00ab8a4972" providerId="ADAL" clId="{B93166F4-2496-49D6-B052-6EF126774046}" dt="2024-11-27T14:42:07.043" v="3934" actId="26606"/>
          <ac:graphicFrameMkLst>
            <pc:docMk/>
            <pc:sldMk cId="2563457879" sldId="496"/>
            <ac:graphicFrameMk id="30" creationId="{C2C2A2A4-4D26-F69B-2D77-1353D190334E}"/>
          </ac:graphicFrameMkLst>
        </pc:graphicFrameChg>
      </pc:sldChg>
      <pc:sldChg chg="addSp delSp modSp new mod ord setBg delDesignElem">
        <pc:chgData name="Kellyn Gorman" userId="e23a768f-2613-433c-8868-7d00ab8a4972" providerId="ADAL" clId="{B93166F4-2496-49D6-B052-6EF126774046}" dt="2024-11-27T18:54:08.884" v="6178" actId="20577"/>
        <pc:sldMkLst>
          <pc:docMk/>
          <pc:sldMk cId="3709887575" sldId="497"/>
        </pc:sldMkLst>
        <pc:spChg chg="mod">
          <ac:chgData name="Kellyn Gorman" userId="e23a768f-2613-433c-8868-7d00ab8a4972" providerId="ADAL" clId="{B93166F4-2496-49D6-B052-6EF126774046}" dt="2024-11-26T18:49:44.526" v="1825" actId="26606"/>
          <ac:spMkLst>
            <pc:docMk/>
            <pc:sldMk cId="3709887575" sldId="497"/>
            <ac:spMk id="2" creationId="{E070C08D-C2ED-5CF8-DD54-1BC4CB5F1299}"/>
          </ac:spMkLst>
        </pc:spChg>
        <pc:spChg chg="del mod">
          <ac:chgData name="Kellyn Gorman" userId="e23a768f-2613-433c-8868-7d00ab8a4972" providerId="ADAL" clId="{B93166F4-2496-49D6-B052-6EF126774046}" dt="2024-11-26T18:49:44.526" v="1825" actId="26606"/>
          <ac:spMkLst>
            <pc:docMk/>
            <pc:sldMk cId="3709887575" sldId="497"/>
            <ac:spMk id="3" creationId="{ECA8F541-5577-03B1-8A69-3C6CFCA93765}"/>
          </ac:spMkLst>
        </pc:spChg>
        <pc:spChg chg="add del">
          <ac:chgData name="Kellyn Gorman" userId="e23a768f-2613-433c-8868-7d00ab8a4972" providerId="ADAL" clId="{B93166F4-2496-49D6-B052-6EF126774046}" dt="2024-11-27T14:36:26.499" v="3882"/>
          <ac:spMkLst>
            <pc:docMk/>
            <pc:sldMk cId="3709887575" sldId="497"/>
            <ac:spMk id="9" creationId="{BACC6370-2D7E-4714-9D71-7542949D7D5D}"/>
          </ac:spMkLst>
        </pc:spChg>
        <pc:spChg chg="add del">
          <ac:chgData name="Kellyn Gorman" userId="e23a768f-2613-433c-8868-7d00ab8a4972" providerId="ADAL" clId="{B93166F4-2496-49D6-B052-6EF126774046}" dt="2024-11-27T14:36:26.499" v="3882"/>
          <ac:spMkLst>
            <pc:docMk/>
            <pc:sldMk cId="3709887575" sldId="497"/>
            <ac:spMk id="11" creationId="{256B2C21-A230-48C0-8DF1-C46611373C44}"/>
          </ac:spMkLst>
        </pc:spChg>
        <pc:spChg chg="add del">
          <ac:chgData name="Kellyn Gorman" userId="e23a768f-2613-433c-8868-7d00ab8a4972" providerId="ADAL" clId="{B93166F4-2496-49D6-B052-6EF126774046}" dt="2024-11-27T14:36:26.499" v="3882"/>
          <ac:spMkLst>
            <pc:docMk/>
            <pc:sldMk cId="3709887575" sldId="497"/>
            <ac:spMk id="13" creationId="{3847E18C-932D-4C95-AABA-FEC7C9499AD7}"/>
          </ac:spMkLst>
        </pc:spChg>
        <pc:spChg chg="add del">
          <ac:chgData name="Kellyn Gorman" userId="e23a768f-2613-433c-8868-7d00ab8a4972" providerId="ADAL" clId="{B93166F4-2496-49D6-B052-6EF126774046}" dt="2024-11-27T14:36:26.499" v="3882"/>
          <ac:spMkLst>
            <pc:docMk/>
            <pc:sldMk cId="3709887575" sldId="497"/>
            <ac:spMk id="15" creationId="{3150CB11-0C61-439E-910F-5787759E72A0}"/>
          </ac:spMkLst>
        </pc:spChg>
        <pc:spChg chg="add del">
          <ac:chgData name="Kellyn Gorman" userId="e23a768f-2613-433c-8868-7d00ab8a4972" providerId="ADAL" clId="{B93166F4-2496-49D6-B052-6EF126774046}" dt="2024-11-27T14:36:26.499" v="3882"/>
          <ac:spMkLst>
            <pc:docMk/>
            <pc:sldMk cId="3709887575" sldId="497"/>
            <ac:spMk id="17" creationId="{43F8A58B-5155-44CE-A5FF-7647B47D0A7A}"/>
          </ac:spMkLst>
        </pc:spChg>
        <pc:spChg chg="add del">
          <ac:chgData name="Kellyn Gorman" userId="e23a768f-2613-433c-8868-7d00ab8a4972" providerId="ADAL" clId="{B93166F4-2496-49D6-B052-6EF126774046}" dt="2024-11-27T14:36:26.499" v="3882"/>
          <ac:spMkLst>
            <pc:docMk/>
            <pc:sldMk cId="3709887575" sldId="497"/>
            <ac:spMk id="19" creationId="{443F2ACA-E6D6-4028-82DD-F03C262D5DE6}"/>
          </ac:spMkLst>
        </pc:spChg>
        <pc:graphicFrameChg chg="add mod">
          <ac:chgData name="Kellyn Gorman" userId="e23a768f-2613-433c-8868-7d00ab8a4972" providerId="ADAL" clId="{B93166F4-2496-49D6-B052-6EF126774046}" dt="2024-11-27T18:54:08.884" v="6178" actId="20577"/>
          <ac:graphicFrameMkLst>
            <pc:docMk/>
            <pc:sldMk cId="3709887575" sldId="497"/>
            <ac:graphicFrameMk id="5" creationId="{3DFAD37D-2B58-1BCD-3916-AB43F936CB84}"/>
          </ac:graphicFrameMkLst>
        </pc:graphicFrameChg>
      </pc:sldChg>
      <pc:sldChg chg="addSp delSp modSp new mod setBg delDesignElem">
        <pc:chgData name="Kellyn Gorman" userId="e23a768f-2613-433c-8868-7d00ab8a4972" providerId="ADAL" clId="{B93166F4-2496-49D6-B052-6EF126774046}" dt="2024-11-27T14:43:14.226" v="3945" actId="1076"/>
        <pc:sldMkLst>
          <pc:docMk/>
          <pc:sldMk cId="1402004786" sldId="498"/>
        </pc:sldMkLst>
        <pc:spChg chg="mod">
          <ac:chgData name="Kellyn Gorman" userId="e23a768f-2613-433c-8868-7d00ab8a4972" providerId="ADAL" clId="{B93166F4-2496-49D6-B052-6EF126774046}" dt="2024-11-27T14:42:20.522" v="3935" actId="26606"/>
          <ac:spMkLst>
            <pc:docMk/>
            <pc:sldMk cId="1402004786" sldId="498"/>
            <ac:spMk id="2" creationId="{84670127-A1FF-360A-4268-A082984A5666}"/>
          </ac:spMkLst>
        </pc:spChg>
        <pc:spChg chg="del mod">
          <ac:chgData name="Kellyn Gorman" userId="e23a768f-2613-433c-8868-7d00ab8a4972" providerId="ADAL" clId="{B93166F4-2496-49D6-B052-6EF126774046}" dt="2024-11-26T18:40:07.322" v="1616" actId="478"/>
          <ac:spMkLst>
            <pc:docMk/>
            <pc:sldMk cId="1402004786" sldId="498"/>
            <ac:spMk id="3" creationId="{35083F69-746F-59F0-2188-8BE16327E541}"/>
          </ac:spMkLst>
        </pc:spChg>
        <pc:spChg chg="add mod">
          <ac:chgData name="Kellyn Gorman" userId="e23a768f-2613-433c-8868-7d00ab8a4972" providerId="ADAL" clId="{B93166F4-2496-49D6-B052-6EF126774046}" dt="2024-11-27T14:43:07.559" v="3944" actId="2711"/>
          <ac:spMkLst>
            <pc:docMk/>
            <pc:sldMk cId="1402004786" sldId="498"/>
            <ac:spMk id="4" creationId="{263AA642-D361-0696-198F-118A5D37DAA9}"/>
          </ac:spMkLst>
        </pc:spChg>
        <pc:spChg chg="add mod">
          <ac:chgData name="Kellyn Gorman" userId="e23a768f-2613-433c-8868-7d00ab8a4972" providerId="ADAL" clId="{B93166F4-2496-49D6-B052-6EF126774046}" dt="2024-11-27T14:43:14.226" v="3945" actId="1076"/>
          <ac:spMkLst>
            <pc:docMk/>
            <pc:sldMk cId="1402004786" sldId="498"/>
            <ac:spMk id="5" creationId="{B0358A99-529E-9B78-52D4-9A18AE858D2D}"/>
          </ac:spMkLst>
        </pc:spChg>
        <pc:spChg chg="add del">
          <ac:chgData name="Kellyn Gorman" userId="e23a768f-2613-433c-8868-7d00ab8a4972" providerId="ADAL" clId="{B93166F4-2496-49D6-B052-6EF126774046}" dt="2024-11-27T14:42:20.522" v="3935" actId="26606"/>
          <ac:spMkLst>
            <pc:docMk/>
            <pc:sldMk cId="1402004786" sldId="498"/>
            <ac:spMk id="10" creationId="{F837543A-6020-4505-A233-C9DB4BF74011}"/>
          </ac:spMkLst>
        </pc:spChg>
        <pc:spChg chg="add del">
          <ac:chgData name="Kellyn Gorman" userId="e23a768f-2613-433c-8868-7d00ab8a4972" providerId="ADAL" clId="{B93166F4-2496-49D6-B052-6EF126774046}" dt="2024-11-27T14:42:20.522" v="3935" actId="26606"/>
          <ac:spMkLst>
            <pc:docMk/>
            <pc:sldMk cId="1402004786" sldId="498"/>
            <ac:spMk id="12" creationId="{35B16301-FB18-48BA-A6DD-C37CAF6F9A18}"/>
          </ac:spMkLst>
        </pc:spChg>
        <pc:spChg chg="add del">
          <ac:chgData name="Kellyn Gorman" userId="e23a768f-2613-433c-8868-7d00ab8a4972" providerId="ADAL" clId="{B93166F4-2496-49D6-B052-6EF126774046}" dt="2024-11-27T14:42:20.522" v="3935" actId="26606"/>
          <ac:spMkLst>
            <pc:docMk/>
            <pc:sldMk cId="1402004786" sldId="498"/>
            <ac:spMk id="14" creationId="{C3C0D90E-074A-4F52-9B11-B52BEF4BCBE5}"/>
          </ac:spMkLst>
        </pc:spChg>
        <pc:spChg chg="add del">
          <ac:chgData name="Kellyn Gorman" userId="e23a768f-2613-433c-8868-7d00ab8a4972" providerId="ADAL" clId="{B93166F4-2496-49D6-B052-6EF126774046}" dt="2024-11-27T14:42:20.522" v="3935" actId="26606"/>
          <ac:spMkLst>
            <pc:docMk/>
            <pc:sldMk cId="1402004786" sldId="498"/>
            <ac:spMk id="16" creationId="{CABBD4C1-E6F8-46F6-8152-A8A97490BF4D}"/>
          </ac:spMkLst>
        </pc:spChg>
        <pc:spChg chg="add del">
          <ac:chgData name="Kellyn Gorman" userId="e23a768f-2613-433c-8868-7d00ab8a4972" providerId="ADAL" clId="{B93166F4-2496-49D6-B052-6EF126774046}" dt="2024-11-27T14:42:20.522" v="3935" actId="26606"/>
          <ac:spMkLst>
            <pc:docMk/>
            <pc:sldMk cId="1402004786" sldId="498"/>
            <ac:spMk id="18" creationId="{83BA5EF5-1FE9-4BF9-83BB-269BCDDF6156}"/>
          </ac:spMkLst>
        </pc:spChg>
        <pc:spChg chg="add del">
          <ac:chgData name="Kellyn Gorman" userId="e23a768f-2613-433c-8868-7d00ab8a4972" providerId="ADAL" clId="{B93166F4-2496-49D6-B052-6EF126774046}" dt="2024-11-27T14:42:20.522" v="3935" actId="26606"/>
          <ac:spMkLst>
            <pc:docMk/>
            <pc:sldMk cId="1402004786" sldId="498"/>
            <ac:spMk id="22" creationId="{88853921-7BC9-4BDE-ACAB-133C683C82D6}"/>
          </ac:spMkLst>
        </pc:spChg>
        <pc:spChg chg="add del">
          <ac:chgData name="Kellyn Gorman" userId="e23a768f-2613-433c-8868-7d00ab8a4972" providerId="ADAL" clId="{B93166F4-2496-49D6-B052-6EF126774046}" dt="2024-11-27T14:42:20.522" v="3935" actId="26606"/>
          <ac:spMkLst>
            <pc:docMk/>
            <pc:sldMk cId="1402004786" sldId="498"/>
            <ac:spMk id="24" creationId="{09192968-3AE7-4470-A61C-97294BB92731}"/>
          </ac:spMkLst>
        </pc:spChg>
        <pc:spChg chg="add del">
          <ac:chgData name="Kellyn Gorman" userId="e23a768f-2613-433c-8868-7d00ab8a4972" providerId="ADAL" clId="{B93166F4-2496-49D6-B052-6EF126774046}" dt="2024-11-27T14:42:20.522" v="3935" actId="26606"/>
          <ac:spMkLst>
            <pc:docMk/>
            <pc:sldMk cId="1402004786" sldId="498"/>
            <ac:spMk id="26" creationId="{3AB72E55-43E4-4356-BFE8-E2102CB0B505}"/>
          </ac:spMkLst>
        </pc:spChg>
        <pc:spChg chg="add">
          <ac:chgData name="Kellyn Gorman" userId="e23a768f-2613-433c-8868-7d00ab8a4972" providerId="ADAL" clId="{B93166F4-2496-49D6-B052-6EF126774046}" dt="2024-11-27T14:42:20.522" v="3935" actId="26606"/>
          <ac:spMkLst>
            <pc:docMk/>
            <pc:sldMk cId="1402004786" sldId="498"/>
            <ac:spMk id="31" creationId="{1B15ED52-F352-441B-82BF-E0EA34836D08}"/>
          </ac:spMkLst>
        </pc:spChg>
        <pc:spChg chg="add">
          <ac:chgData name="Kellyn Gorman" userId="e23a768f-2613-433c-8868-7d00ab8a4972" providerId="ADAL" clId="{B93166F4-2496-49D6-B052-6EF126774046}" dt="2024-11-27T14:42:20.522" v="3935" actId="26606"/>
          <ac:spMkLst>
            <pc:docMk/>
            <pc:sldMk cId="1402004786" sldId="498"/>
            <ac:spMk id="33" creationId="{3B2E3793-BFE6-45A2-9B7B-E18844431C99}"/>
          </ac:spMkLst>
        </pc:spChg>
        <pc:spChg chg="add">
          <ac:chgData name="Kellyn Gorman" userId="e23a768f-2613-433c-8868-7d00ab8a4972" providerId="ADAL" clId="{B93166F4-2496-49D6-B052-6EF126774046}" dt="2024-11-27T14:42:20.522" v="3935" actId="26606"/>
          <ac:spMkLst>
            <pc:docMk/>
            <pc:sldMk cId="1402004786" sldId="498"/>
            <ac:spMk id="35" creationId="{BC4C4868-CB8F-4AF9-9CDB-8108F2C19B67}"/>
          </ac:spMkLst>
        </pc:spChg>
        <pc:spChg chg="add">
          <ac:chgData name="Kellyn Gorman" userId="e23a768f-2613-433c-8868-7d00ab8a4972" providerId="ADAL" clId="{B93166F4-2496-49D6-B052-6EF126774046}" dt="2024-11-27T14:42:20.522" v="3935" actId="26606"/>
          <ac:spMkLst>
            <pc:docMk/>
            <pc:sldMk cId="1402004786" sldId="498"/>
            <ac:spMk id="37" creationId="{375E0459-6403-40CD-989D-56A4407CA12E}"/>
          </ac:spMkLst>
        </pc:spChg>
        <pc:spChg chg="add">
          <ac:chgData name="Kellyn Gorman" userId="e23a768f-2613-433c-8868-7d00ab8a4972" providerId="ADAL" clId="{B93166F4-2496-49D6-B052-6EF126774046}" dt="2024-11-27T14:42:20.522" v="3935" actId="26606"/>
          <ac:spMkLst>
            <pc:docMk/>
            <pc:sldMk cId="1402004786" sldId="498"/>
            <ac:spMk id="39" creationId="{53E5B1A8-3AC9-4BD1-9BBC-78CA94F2D1BA}"/>
          </ac:spMkLst>
        </pc:spChg>
        <pc:cxnChg chg="add del">
          <ac:chgData name="Kellyn Gorman" userId="e23a768f-2613-433c-8868-7d00ab8a4972" providerId="ADAL" clId="{B93166F4-2496-49D6-B052-6EF126774046}" dt="2024-11-27T14:42:20.522" v="3935" actId="26606"/>
          <ac:cxnSpMkLst>
            <pc:docMk/>
            <pc:sldMk cId="1402004786" sldId="498"/>
            <ac:cxnSpMk id="20" creationId="{4B3BCACB-5880-460B-9606-8C433A9AF99D}"/>
          </ac:cxnSpMkLst>
        </pc:cxnChg>
      </pc:sldChg>
      <pc:sldChg chg="addSp delSp modSp new mod setBg delDesignElem modNotesTx">
        <pc:chgData name="Kellyn Gorman" userId="e23a768f-2613-433c-8868-7d00ab8a4972" providerId="ADAL" clId="{B93166F4-2496-49D6-B052-6EF126774046}" dt="2024-12-04T23:43:21.046" v="8518" actId="20577"/>
        <pc:sldMkLst>
          <pc:docMk/>
          <pc:sldMk cId="3850368905" sldId="499"/>
        </pc:sldMkLst>
        <pc:spChg chg="mod">
          <ac:chgData name="Kellyn Gorman" userId="e23a768f-2613-433c-8868-7d00ab8a4972" providerId="ADAL" clId="{B93166F4-2496-49D6-B052-6EF126774046}" dt="2024-12-04T23:42:21.739" v="8516" actId="26606"/>
          <ac:spMkLst>
            <pc:docMk/>
            <pc:sldMk cId="3850368905" sldId="499"/>
            <ac:spMk id="2" creationId="{761E5AAF-7490-D8CF-93B3-BB610CFBD945}"/>
          </ac:spMkLst>
        </pc:spChg>
        <pc:spChg chg="mod">
          <ac:chgData name="Kellyn Gorman" userId="e23a768f-2613-433c-8868-7d00ab8a4972" providerId="ADAL" clId="{B93166F4-2496-49D6-B052-6EF126774046}" dt="2024-12-04T23:42:21.739" v="8516" actId="26606"/>
          <ac:spMkLst>
            <pc:docMk/>
            <pc:sldMk cId="3850368905" sldId="499"/>
            <ac:spMk id="3" creationId="{8C922320-F730-A10F-6787-33E5171BD45D}"/>
          </ac:spMkLst>
        </pc:spChg>
        <pc:spChg chg="add del">
          <ac:chgData name="Kellyn Gorman" userId="e23a768f-2613-433c-8868-7d00ab8a4972" providerId="ADAL" clId="{B93166F4-2496-49D6-B052-6EF126774046}" dt="2024-12-04T23:42:21.739" v="8516" actId="26606"/>
          <ac:spMkLst>
            <pc:docMk/>
            <pc:sldMk cId="3850368905" sldId="499"/>
            <ac:spMk id="8" creationId="{AC17DE74-01C9-4859-B65A-85CF999E8580}"/>
          </ac:spMkLst>
        </pc:spChg>
        <pc:spChg chg="add del">
          <ac:chgData name="Kellyn Gorman" userId="e23a768f-2613-433c-8868-7d00ab8a4972" providerId="ADAL" clId="{B93166F4-2496-49D6-B052-6EF126774046}" dt="2024-12-04T23:42:21.739" v="8516" actId="26606"/>
          <ac:spMkLst>
            <pc:docMk/>
            <pc:sldMk cId="3850368905" sldId="499"/>
            <ac:spMk id="10" creationId="{068C0432-0E90-4CC1-8CD3-D44A90DF07EF}"/>
          </ac:spMkLst>
        </pc:spChg>
        <pc:spChg chg="add">
          <ac:chgData name="Kellyn Gorman" userId="e23a768f-2613-433c-8868-7d00ab8a4972" providerId="ADAL" clId="{B93166F4-2496-49D6-B052-6EF126774046}" dt="2024-12-04T23:42:21.739" v="8516" actId="26606"/>
          <ac:spMkLst>
            <pc:docMk/>
            <pc:sldMk cId="3850368905" sldId="499"/>
            <ac:spMk id="15" creationId="{7FF47CB7-972F-479F-A36D-9E72D26EC8DA}"/>
          </ac:spMkLst>
        </pc:spChg>
        <pc:spChg chg="add">
          <ac:chgData name="Kellyn Gorman" userId="e23a768f-2613-433c-8868-7d00ab8a4972" providerId="ADAL" clId="{B93166F4-2496-49D6-B052-6EF126774046}" dt="2024-12-04T23:42:21.739" v="8516" actId="26606"/>
          <ac:spMkLst>
            <pc:docMk/>
            <pc:sldMk cId="3850368905" sldId="499"/>
            <ac:spMk id="17" creationId="{0D153B68-5844-490D-8E67-F616D6D721CA}"/>
          </ac:spMkLst>
        </pc:spChg>
        <pc:spChg chg="add">
          <ac:chgData name="Kellyn Gorman" userId="e23a768f-2613-433c-8868-7d00ab8a4972" providerId="ADAL" clId="{B93166F4-2496-49D6-B052-6EF126774046}" dt="2024-12-04T23:42:21.739" v="8516" actId="26606"/>
          <ac:spMkLst>
            <pc:docMk/>
            <pc:sldMk cId="3850368905" sldId="499"/>
            <ac:spMk id="19" creationId="{9A0D773F-7A7D-4DBB-9DEA-86BB8B8F4BC8}"/>
          </ac:spMkLst>
        </pc:spChg>
        <pc:picChg chg="add mod">
          <ac:chgData name="Kellyn Gorman" userId="e23a768f-2613-433c-8868-7d00ab8a4972" providerId="ADAL" clId="{B93166F4-2496-49D6-B052-6EF126774046}" dt="2024-12-04T23:42:21.739" v="8516" actId="26606"/>
          <ac:picMkLst>
            <pc:docMk/>
            <pc:sldMk cId="3850368905" sldId="499"/>
            <ac:picMk id="5" creationId="{3F695909-7AE7-4A22-30BF-AC23FCE75CBD}"/>
          </ac:picMkLst>
        </pc:picChg>
      </pc:sldChg>
      <pc:sldChg chg="addSp delSp modSp new mod ord setBg delDesignElem">
        <pc:chgData name="Kellyn Gorman" userId="e23a768f-2613-433c-8868-7d00ab8a4972" providerId="ADAL" clId="{B93166F4-2496-49D6-B052-6EF126774046}" dt="2024-11-27T18:46:42.739" v="5737"/>
        <pc:sldMkLst>
          <pc:docMk/>
          <pc:sldMk cId="1238283592" sldId="500"/>
        </pc:sldMkLst>
        <pc:spChg chg="mod">
          <ac:chgData name="Kellyn Gorman" userId="e23a768f-2613-433c-8868-7d00ab8a4972" providerId="ADAL" clId="{B93166F4-2496-49D6-B052-6EF126774046}" dt="2024-11-26T20:24:11.980" v="3170" actId="26606"/>
          <ac:spMkLst>
            <pc:docMk/>
            <pc:sldMk cId="1238283592" sldId="500"/>
            <ac:spMk id="2" creationId="{8328770F-7711-F797-0C78-1ADAAF41BE22}"/>
          </ac:spMkLst>
        </pc:spChg>
        <pc:spChg chg="del mod">
          <ac:chgData name="Kellyn Gorman" userId="e23a768f-2613-433c-8868-7d00ab8a4972" providerId="ADAL" clId="{B93166F4-2496-49D6-B052-6EF126774046}" dt="2024-11-26T20:24:11.980" v="3170" actId="26606"/>
          <ac:spMkLst>
            <pc:docMk/>
            <pc:sldMk cId="1238283592" sldId="500"/>
            <ac:spMk id="3" creationId="{139F9425-211B-1FF4-21D2-7CDC5EF261C4}"/>
          </ac:spMkLst>
        </pc:spChg>
        <pc:spChg chg="add del">
          <ac:chgData name="Kellyn Gorman" userId="e23a768f-2613-433c-8868-7d00ab8a4972" providerId="ADAL" clId="{B93166F4-2496-49D6-B052-6EF126774046}" dt="2024-11-26T20:24:11.963" v="3169" actId="26606"/>
          <ac:spMkLst>
            <pc:docMk/>
            <pc:sldMk cId="1238283592" sldId="500"/>
            <ac:spMk id="8" creationId="{907EF6B7-1338-4443-8C46-6A318D952DFD}"/>
          </ac:spMkLst>
        </pc:spChg>
        <pc:spChg chg="add del">
          <ac:chgData name="Kellyn Gorman" userId="e23a768f-2613-433c-8868-7d00ab8a4972" providerId="ADAL" clId="{B93166F4-2496-49D6-B052-6EF126774046}" dt="2024-11-27T14:36:26.499" v="3882"/>
          <ac:spMkLst>
            <pc:docMk/>
            <pc:sldMk cId="1238283592" sldId="500"/>
            <ac:spMk id="9" creationId="{BACC6370-2D7E-4714-9D71-7542949D7D5D}"/>
          </ac:spMkLst>
        </pc:spChg>
        <pc:spChg chg="add del">
          <ac:chgData name="Kellyn Gorman" userId="e23a768f-2613-433c-8868-7d00ab8a4972" providerId="ADAL" clId="{B93166F4-2496-49D6-B052-6EF126774046}" dt="2024-11-26T20:24:11.963" v="3169" actId="26606"/>
          <ac:spMkLst>
            <pc:docMk/>
            <pc:sldMk cId="1238283592" sldId="500"/>
            <ac:spMk id="10" creationId="{DAAE4CDD-124C-4DCF-9584-B6033B545DD5}"/>
          </ac:spMkLst>
        </pc:spChg>
        <pc:spChg chg="add del">
          <ac:chgData name="Kellyn Gorman" userId="e23a768f-2613-433c-8868-7d00ab8a4972" providerId="ADAL" clId="{B93166F4-2496-49D6-B052-6EF126774046}" dt="2024-11-27T14:36:26.499" v="3882"/>
          <ac:spMkLst>
            <pc:docMk/>
            <pc:sldMk cId="1238283592" sldId="500"/>
            <ac:spMk id="11" creationId="{256B2C21-A230-48C0-8DF1-C46611373C44}"/>
          </ac:spMkLst>
        </pc:spChg>
        <pc:spChg chg="add del">
          <ac:chgData name="Kellyn Gorman" userId="e23a768f-2613-433c-8868-7d00ab8a4972" providerId="ADAL" clId="{B93166F4-2496-49D6-B052-6EF126774046}" dt="2024-11-26T20:24:11.963" v="3169" actId="26606"/>
          <ac:spMkLst>
            <pc:docMk/>
            <pc:sldMk cId="1238283592" sldId="500"/>
            <ac:spMk id="12" creationId="{081E4A58-353D-44AE-B2FC-2A74E2E400F7}"/>
          </ac:spMkLst>
        </pc:spChg>
        <pc:spChg chg="add del">
          <ac:chgData name="Kellyn Gorman" userId="e23a768f-2613-433c-8868-7d00ab8a4972" providerId="ADAL" clId="{B93166F4-2496-49D6-B052-6EF126774046}" dt="2024-11-27T14:36:26.499" v="3882"/>
          <ac:spMkLst>
            <pc:docMk/>
            <pc:sldMk cId="1238283592" sldId="500"/>
            <ac:spMk id="13" creationId="{3847E18C-932D-4C95-AABA-FEC7C9499AD7}"/>
          </ac:spMkLst>
        </pc:spChg>
        <pc:spChg chg="add del">
          <ac:chgData name="Kellyn Gorman" userId="e23a768f-2613-433c-8868-7d00ab8a4972" providerId="ADAL" clId="{B93166F4-2496-49D6-B052-6EF126774046}" dt="2024-11-27T14:36:26.499" v="3882"/>
          <ac:spMkLst>
            <pc:docMk/>
            <pc:sldMk cId="1238283592" sldId="500"/>
            <ac:spMk id="15" creationId="{3150CB11-0C61-439E-910F-5787759E72A0}"/>
          </ac:spMkLst>
        </pc:spChg>
        <pc:spChg chg="add del">
          <ac:chgData name="Kellyn Gorman" userId="e23a768f-2613-433c-8868-7d00ab8a4972" providerId="ADAL" clId="{B93166F4-2496-49D6-B052-6EF126774046}" dt="2024-11-27T14:36:26.499" v="3882"/>
          <ac:spMkLst>
            <pc:docMk/>
            <pc:sldMk cId="1238283592" sldId="500"/>
            <ac:spMk id="17" creationId="{43F8A58B-5155-44CE-A5FF-7647B47D0A7A}"/>
          </ac:spMkLst>
        </pc:spChg>
        <pc:spChg chg="add del">
          <ac:chgData name="Kellyn Gorman" userId="e23a768f-2613-433c-8868-7d00ab8a4972" providerId="ADAL" clId="{B93166F4-2496-49D6-B052-6EF126774046}" dt="2024-11-27T14:36:26.499" v="3882"/>
          <ac:spMkLst>
            <pc:docMk/>
            <pc:sldMk cId="1238283592" sldId="500"/>
            <ac:spMk id="19" creationId="{443F2ACA-E6D6-4028-82DD-F03C262D5DE6}"/>
          </ac:spMkLst>
        </pc:spChg>
        <pc:graphicFrameChg chg="add">
          <ac:chgData name="Kellyn Gorman" userId="e23a768f-2613-433c-8868-7d00ab8a4972" providerId="ADAL" clId="{B93166F4-2496-49D6-B052-6EF126774046}" dt="2024-11-26T20:24:11.980" v="3170" actId="26606"/>
          <ac:graphicFrameMkLst>
            <pc:docMk/>
            <pc:sldMk cId="1238283592" sldId="500"/>
            <ac:graphicFrameMk id="5" creationId="{30702981-6A8E-90FB-413B-E34B101D1051}"/>
          </ac:graphicFrameMkLst>
        </pc:graphicFrameChg>
      </pc:sldChg>
      <pc:sldChg chg="addSp delSp modSp new mod setBg delDesignElem">
        <pc:chgData name="Kellyn Gorman" userId="e23a768f-2613-433c-8868-7d00ab8a4972" providerId="ADAL" clId="{B93166F4-2496-49D6-B052-6EF126774046}" dt="2024-11-27T14:36:26.499" v="3882"/>
        <pc:sldMkLst>
          <pc:docMk/>
          <pc:sldMk cId="105276416" sldId="501"/>
        </pc:sldMkLst>
        <pc:spChg chg="mod">
          <ac:chgData name="Kellyn Gorman" userId="e23a768f-2613-433c-8868-7d00ab8a4972" providerId="ADAL" clId="{B93166F4-2496-49D6-B052-6EF126774046}" dt="2024-11-26T20:15:49.795" v="2750" actId="26606"/>
          <ac:spMkLst>
            <pc:docMk/>
            <pc:sldMk cId="105276416" sldId="501"/>
            <ac:spMk id="2" creationId="{3E055A59-C03D-8B0C-79D0-088D7D1DA510}"/>
          </ac:spMkLst>
        </pc:spChg>
        <pc:spChg chg="mod">
          <ac:chgData name="Kellyn Gorman" userId="e23a768f-2613-433c-8868-7d00ab8a4972" providerId="ADAL" clId="{B93166F4-2496-49D6-B052-6EF126774046}" dt="2024-11-26T20:16:27.901" v="2753" actId="13926"/>
          <ac:spMkLst>
            <pc:docMk/>
            <pc:sldMk cId="105276416" sldId="501"/>
            <ac:spMk id="3" creationId="{22F7EE00-1D5D-31F1-3045-F84B394E4461}"/>
          </ac:spMkLst>
        </pc:spChg>
        <pc:spChg chg="add del">
          <ac:chgData name="Kellyn Gorman" userId="e23a768f-2613-433c-8868-7d00ab8a4972" providerId="ADAL" clId="{B93166F4-2496-49D6-B052-6EF126774046}" dt="2024-11-27T14:36:26.499" v="3882"/>
          <ac:spMkLst>
            <pc:docMk/>
            <pc:sldMk cId="105276416" sldId="501"/>
            <ac:spMk id="8" creationId="{907EF6B7-1338-4443-8C46-6A318D952DFD}"/>
          </ac:spMkLst>
        </pc:spChg>
        <pc:spChg chg="add del">
          <ac:chgData name="Kellyn Gorman" userId="e23a768f-2613-433c-8868-7d00ab8a4972" providerId="ADAL" clId="{B93166F4-2496-49D6-B052-6EF126774046}" dt="2024-11-27T14:36:26.499" v="3882"/>
          <ac:spMkLst>
            <pc:docMk/>
            <pc:sldMk cId="105276416" sldId="501"/>
            <ac:spMk id="10" creationId="{DAAE4CDD-124C-4DCF-9584-B6033B545DD5}"/>
          </ac:spMkLst>
        </pc:spChg>
        <pc:spChg chg="add del">
          <ac:chgData name="Kellyn Gorman" userId="e23a768f-2613-433c-8868-7d00ab8a4972" providerId="ADAL" clId="{B93166F4-2496-49D6-B052-6EF126774046}" dt="2024-11-27T14:36:26.499" v="3882"/>
          <ac:spMkLst>
            <pc:docMk/>
            <pc:sldMk cId="105276416" sldId="501"/>
            <ac:spMk id="12" creationId="{081E4A58-353D-44AE-B2FC-2A74E2E400F7}"/>
          </ac:spMkLst>
        </pc:spChg>
      </pc:sldChg>
      <pc:sldChg chg="addSp delSp modSp new mod setBg delDesignElem">
        <pc:chgData name="Kellyn Gorman" userId="e23a768f-2613-433c-8868-7d00ab8a4972" providerId="ADAL" clId="{B93166F4-2496-49D6-B052-6EF126774046}" dt="2024-12-05T00:06:11.868" v="9749" actId="13926"/>
        <pc:sldMkLst>
          <pc:docMk/>
          <pc:sldMk cId="2628752933" sldId="502"/>
        </pc:sldMkLst>
        <pc:spChg chg="mod">
          <ac:chgData name="Kellyn Gorman" userId="e23a768f-2613-433c-8868-7d00ab8a4972" providerId="ADAL" clId="{B93166F4-2496-49D6-B052-6EF126774046}" dt="2024-11-26T20:24:28.213" v="3171" actId="26606"/>
          <ac:spMkLst>
            <pc:docMk/>
            <pc:sldMk cId="2628752933" sldId="502"/>
            <ac:spMk id="2" creationId="{EF66E532-9E0B-61A2-0F03-642AA10C69BE}"/>
          </ac:spMkLst>
        </pc:spChg>
        <pc:spChg chg="mod">
          <ac:chgData name="Kellyn Gorman" userId="e23a768f-2613-433c-8868-7d00ab8a4972" providerId="ADAL" clId="{B93166F4-2496-49D6-B052-6EF126774046}" dt="2024-12-05T00:06:11.868" v="9749" actId="13926"/>
          <ac:spMkLst>
            <pc:docMk/>
            <pc:sldMk cId="2628752933" sldId="502"/>
            <ac:spMk id="3" creationId="{EEE975CD-FA5D-A43E-9678-B8F6C49565FF}"/>
          </ac:spMkLst>
        </pc:spChg>
        <pc:spChg chg="add del">
          <ac:chgData name="Kellyn Gorman" userId="e23a768f-2613-433c-8868-7d00ab8a4972" providerId="ADAL" clId="{B93166F4-2496-49D6-B052-6EF126774046}" dt="2024-11-27T14:36:26.499" v="3882"/>
          <ac:spMkLst>
            <pc:docMk/>
            <pc:sldMk cId="2628752933" sldId="502"/>
            <ac:spMk id="8" creationId="{DEE2AD96-B495-4E06-9291-B71706F728CB}"/>
          </ac:spMkLst>
        </pc:spChg>
        <pc:spChg chg="add del">
          <ac:chgData name="Kellyn Gorman" userId="e23a768f-2613-433c-8868-7d00ab8a4972" providerId="ADAL" clId="{B93166F4-2496-49D6-B052-6EF126774046}" dt="2024-11-27T14:36:26.499" v="3882"/>
          <ac:spMkLst>
            <pc:docMk/>
            <pc:sldMk cId="2628752933" sldId="502"/>
            <ac:spMk id="10" creationId="{53CF6D67-C5A8-4ADD-9E8E-1E38CA1D3166}"/>
          </ac:spMkLst>
        </pc:spChg>
        <pc:spChg chg="add del">
          <ac:chgData name="Kellyn Gorman" userId="e23a768f-2613-433c-8868-7d00ab8a4972" providerId="ADAL" clId="{B93166F4-2496-49D6-B052-6EF126774046}" dt="2024-11-27T14:36:26.499" v="3882"/>
          <ac:spMkLst>
            <pc:docMk/>
            <pc:sldMk cId="2628752933" sldId="502"/>
            <ac:spMk id="12" creationId="{86909FA0-B515-4681-B7A8-FA281D133B94}"/>
          </ac:spMkLst>
        </pc:spChg>
        <pc:spChg chg="add del">
          <ac:chgData name="Kellyn Gorman" userId="e23a768f-2613-433c-8868-7d00ab8a4972" providerId="ADAL" clId="{B93166F4-2496-49D6-B052-6EF126774046}" dt="2024-11-27T14:36:26.499" v="3882"/>
          <ac:spMkLst>
            <pc:docMk/>
            <pc:sldMk cId="2628752933" sldId="502"/>
            <ac:spMk id="14" creationId="{21C9FE86-FCC3-4A31-AA1C-C882262B7FE7}"/>
          </ac:spMkLst>
        </pc:spChg>
        <pc:spChg chg="add del">
          <ac:chgData name="Kellyn Gorman" userId="e23a768f-2613-433c-8868-7d00ab8a4972" providerId="ADAL" clId="{B93166F4-2496-49D6-B052-6EF126774046}" dt="2024-11-27T14:36:26.499" v="3882"/>
          <ac:spMkLst>
            <pc:docMk/>
            <pc:sldMk cId="2628752933" sldId="502"/>
            <ac:spMk id="16" creationId="{7D96243B-ECED-4B71-8E06-AE9A285EAD20}"/>
          </ac:spMkLst>
        </pc:spChg>
        <pc:spChg chg="add del">
          <ac:chgData name="Kellyn Gorman" userId="e23a768f-2613-433c-8868-7d00ab8a4972" providerId="ADAL" clId="{B93166F4-2496-49D6-B052-6EF126774046}" dt="2024-11-27T14:36:26.499" v="3882"/>
          <ac:spMkLst>
            <pc:docMk/>
            <pc:sldMk cId="2628752933" sldId="502"/>
            <ac:spMk id="18" creationId="{A09989E4-EFDC-4A90-A633-E0525FB4139E}"/>
          </ac:spMkLst>
        </pc:spChg>
      </pc:sldChg>
      <pc:sldChg chg="addSp delSp modSp new mod setBg delDesignElem modNotesTx">
        <pc:chgData name="Kellyn Gorman" userId="e23a768f-2613-433c-8868-7d00ab8a4972" providerId="ADAL" clId="{B93166F4-2496-49D6-B052-6EF126774046}" dt="2024-12-05T00:06:24.562" v="9750" actId="13926"/>
        <pc:sldMkLst>
          <pc:docMk/>
          <pc:sldMk cId="573941518" sldId="503"/>
        </pc:sldMkLst>
        <pc:spChg chg="mod">
          <ac:chgData name="Kellyn Gorman" userId="e23a768f-2613-433c-8868-7d00ab8a4972" providerId="ADAL" clId="{B93166F4-2496-49D6-B052-6EF126774046}" dt="2024-11-26T20:24:38.149" v="3172" actId="26606"/>
          <ac:spMkLst>
            <pc:docMk/>
            <pc:sldMk cId="573941518" sldId="503"/>
            <ac:spMk id="2" creationId="{1B878931-1E02-9E64-374A-7DE5D9C58335}"/>
          </ac:spMkLst>
        </pc:spChg>
        <pc:spChg chg="mod">
          <ac:chgData name="Kellyn Gorman" userId="e23a768f-2613-433c-8868-7d00ab8a4972" providerId="ADAL" clId="{B93166F4-2496-49D6-B052-6EF126774046}" dt="2024-12-05T00:06:24.562" v="9750" actId="13926"/>
          <ac:spMkLst>
            <pc:docMk/>
            <pc:sldMk cId="573941518" sldId="503"/>
            <ac:spMk id="3" creationId="{33C9941C-C6BA-B6AE-D793-A18F3D92EACE}"/>
          </ac:spMkLst>
        </pc:spChg>
        <pc:spChg chg="add del">
          <ac:chgData name="Kellyn Gorman" userId="e23a768f-2613-433c-8868-7d00ab8a4972" providerId="ADAL" clId="{B93166F4-2496-49D6-B052-6EF126774046}" dt="2024-11-27T14:36:26.499" v="3882"/>
          <ac:spMkLst>
            <pc:docMk/>
            <pc:sldMk cId="573941518" sldId="503"/>
            <ac:spMk id="8" creationId="{DEE2AD96-B495-4E06-9291-B71706F728CB}"/>
          </ac:spMkLst>
        </pc:spChg>
        <pc:spChg chg="add del">
          <ac:chgData name="Kellyn Gorman" userId="e23a768f-2613-433c-8868-7d00ab8a4972" providerId="ADAL" clId="{B93166F4-2496-49D6-B052-6EF126774046}" dt="2024-11-27T14:36:26.499" v="3882"/>
          <ac:spMkLst>
            <pc:docMk/>
            <pc:sldMk cId="573941518" sldId="503"/>
            <ac:spMk id="10" creationId="{53CF6D67-C5A8-4ADD-9E8E-1E38CA1D3166}"/>
          </ac:spMkLst>
        </pc:spChg>
        <pc:spChg chg="add del">
          <ac:chgData name="Kellyn Gorman" userId="e23a768f-2613-433c-8868-7d00ab8a4972" providerId="ADAL" clId="{B93166F4-2496-49D6-B052-6EF126774046}" dt="2024-11-27T14:36:26.499" v="3882"/>
          <ac:spMkLst>
            <pc:docMk/>
            <pc:sldMk cId="573941518" sldId="503"/>
            <ac:spMk id="12" creationId="{86909FA0-B515-4681-B7A8-FA281D133B94}"/>
          </ac:spMkLst>
        </pc:spChg>
        <pc:spChg chg="add del">
          <ac:chgData name="Kellyn Gorman" userId="e23a768f-2613-433c-8868-7d00ab8a4972" providerId="ADAL" clId="{B93166F4-2496-49D6-B052-6EF126774046}" dt="2024-11-27T14:36:26.499" v="3882"/>
          <ac:spMkLst>
            <pc:docMk/>
            <pc:sldMk cId="573941518" sldId="503"/>
            <ac:spMk id="14" creationId="{21C9FE86-FCC3-4A31-AA1C-C882262B7FE7}"/>
          </ac:spMkLst>
        </pc:spChg>
        <pc:spChg chg="add del">
          <ac:chgData name="Kellyn Gorman" userId="e23a768f-2613-433c-8868-7d00ab8a4972" providerId="ADAL" clId="{B93166F4-2496-49D6-B052-6EF126774046}" dt="2024-11-27T14:36:26.499" v="3882"/>
          <ac:spMkLst>
            <pc:docMk/>
            <pc:sldMk cId="573941518" sldId="503"/>
            <ac:spMk id="16" creationId="{7D96243B-ECED-4B71-8E06-AE9A285EAD20}"/>
          </ac:spMkLst>
        </pc:spChg>
        <pc:spChg chg="add del">
          <ac:chgData name="Kellyn Gorman" userId="e23a768f-2613-433c-8868-7d00ab8a4972" providerId="ADAL" clId="{B93166F4-2496-49D6-B052-6EF126774046}" dt="2024-11-27T14:36:26.499" v="3882"/>
          <ac:spMkLst>
            <pc:docMk/>
            <pc:sldMk cId="573941518" sldId="503"/>
            <ac:spMk id="18" creationId="{A09989E4-EFDC-4A90-A633-E0525FB4139E}"/>
          </ac:spMkLst>
        </pc:spChg>
      </pc:sldChg>
      <pc:sldChg chg="addSp delSp modSp new mod setBg delDesignElem modNotesTx">
        <pc:chgData name="Kellyn Gorman" userId="e23a768f-2613-433c-8868-7d00ab8a4972" providerId="ADAL" clId="{B93166F4-2496-49D6-B052-6EF126774046}" dt="2024-12-05T00:07:04.144" v="9804" actId="20577"/>
        <pc:sldMkLst>
          <pc:docMk/>
          <pc:sldMk cId="4034637713" sldId="504"/>
        </pc:sldMkLst>
        <pc:spChg chg="mod">
          <ac:chgData name="Kellyn Gorman" userId="e23a768f-2613-433c-8868-7d00ab8a4972" providerId="ADAL" clId="{B93166F4-2496-49D6-B052-6EF126774046}" dt="2024-11-26T20:24:48.448" v="3173" actId="26606"/>
          <ac:spMkLst>
            <pc:docMk/>
            <pc:sldMk cId="4034637713" sldId="504"/>
            <ac:spMk id="2" creationId="{9736C292-02BC-C96B-7221-F9E2890B7D2B}"/>
          </ac:spMkLst>
        </pc:spChg>
        <pc:spChg chg="mod">
          <ac:chgData name="Kellyn Gorman" userId="e23a768f-2613-433c-8868-7d00ab8a4972" providerId="ADAL" clId="{B93166F4-2496-49D6-B052-6EF126774046}" dt="2024-11-26T20:29:14.799" v="3439" actId="207"/>
          <ac:spMkLst>
            <pc:docMk/>
            <pc:sldMk cId="4034637713" sldId="504"/>
            <ac:spMk id="3" creationId="{017EDBEE-8586-F892-6314-F7B953F0C714}"/>
          </ac:spMkLst>
        </pc:spChg>
        <pc:spChg chg="add del">
          <ac:chgData name="Kellyn Gorman" userId="e23a768f-2613-433c-8868-7d00ab8a4972" providerId="ADAL" clId="{B93166F4-2496-49D6-B052-6EF126774046}" dt="2024-11-27T14:36:26.499" v="3882"/>
          <ac:spMkLst>
            <pc:docMk/>
            <pc:sldMk cId="4034637713" sldId="504"/>
            <ac:spMk id="8" creationId="{1B15ED52-F352-441B-82BF-E0EA34836D08}"/>
          </ac:spMkLst>
        </pc:spChg>
        <pc:spChg chg="add del">
          <ac:chgData name="Kellyn Gorman" userId="e23a768f-2613-433c-8868-7d00ab8a4972" providerId="ADAL" clId="{B93166F4-2496-49D6-B052-6EF126774046}" dt="2024-11-27T14:36:26.499" v="3882"/>
          <ac:spMkLst>
            <pc:docMk/>
            <pc:sldMk cId="4034637713" sldId="504"/>
            <ac:spMk id="10" creationId="{3B2E3793-BFE6-45A2-9B7B-E18844431C99}"/>
          </ac:spMkLst>
        </pc:spChg>
        <pc:spChg chg="add del">
          <ac:chgData name="Kellyn Gorman" userId="e23a768f-2613-433c-8868-7d00ab8a4972" providerId="ADAL" clId="{B93166F4-2496-49D6-B052-6EF126774046}" dt="2024-11-27T14:36:26.499" v="3882"/>
          <ac:spMkLst>
            <pc:docMk/>
            <pc:sldMk cId="4034637713" sldId="504"/>
            <ac:spMk id="12" creationId="{BC4C4868-CB8F-4AF9-9CDB-8108F2C19B67}"/>
          </ac:spMkLst>
        </pc:spChg>
        <pc:spChg chg="add del">
          <ac:chgData name="Kellyn Gorman" userId="e23a768f-2613-433c-8868-7d00ab8a4972" providerId="ADAL" clId="{B93166F4-2496-49D6-B052-6EF126774046}" dt="2024-11-27T14:36:26.499" v="3882"/>
          <ac:spMkLst>
            <pc:docMk/>
            <pc:sldMk cId="4034637713" sldId="504"/>
            <ac:spMk id="14" creationId="{375E0459-6403-40CD-989D-56A4407CA12E}"/>
          </ac:spMkLst>
        </pc:spChg>
        <pc:spChg chg="add del">
          <ac:chgData name="Kellyn Gorman" userId="e23a768f-2613-433c-8868-7d00ab8a4972" providerId="ADAL" clId="{B93166F4-2496-49D6-B052-6EF126774046}" dt="2024-11-27T14:36:26.499" v="3882"/>
          <ac:spMkLst>
            <pc:docMk/>
            <pc:sldMk cId="4034637713" sldId="504"/>
            <ac:spMk id="16" creationId="{53E5B1A8-3AC9-4BD1-9BBC-78CA94F2D1BA}"/>
          </ac:spMkLst>
        </pc:spChg>
      </pc:sldChg>
      <pc:sldChg chg="addSp delSp modSp new mod">
        <pc:chgData name="Kellyn Gorman" userId="e23a768f-2613-433c-8868-7d00ab8a4972" providerId="ADAL" clId="{B93166F4-2496-49D6-B052-6EF126774046}" dt="2024-11-27T14:36:26.499" v="3882"/>
        <pc:sldMkLst>
          <pc:docMk/>
          <pc:sldMk cId="1219650384" sldId="505"/>
        </pc:sldMkLst>
        <pc:spChg chg="mod">
          <ac:chgData name="Kellyn Gorman" userId="e23a768f-2613-433c-8868-7d00ab8a4972" providerId="ADAL" clId="{B93166F4-2496-49D6-B052-6EF126774046}" dt="2024-11-27T14:36:26.499" v="3882"/>
          <ac:spMkLst>
            <pc:docMk/>
            <pc:sldMk cId="1219650384" sldId="505"/>
            <ac:spMk id="2" creationId="{1E5E52B1-7038-DF35-3B88-0749A2786132}"/>
          </ac:spMkLst>
        </pc:spChg>
        <pc:spChg chg="mod">
          <ac:chgData name="Kellyn Gorman" userId="e23a768f-2613-433c-8868-7d00ab8a4972" providerId="ADAL" clId="{B93166F4-2496-49D6-B052-6EF126774046}" dt="2024-11-27T14:36:26.499" v="3882"/>
          <ac:spMkLst>
            <pc:docMk/>
            <pc:sldMk cId="1219650384" sldId="505"/>
            <ac:spMk id="3" creationId="{9CB37851-DA23-063B-515B-04BFDC1C0324}"/>
          </ac:spMkLst>
        </pc:spChg>
        <pc:spChg chg="add mod">
          <ac:chgData name="Kellyn Gorman" userId="e23a768f-2613-433c-8868-7d00ab8a4972" providerId="ADAL" clId="{B93166F4-2496-49D6-B052-6EF126774046}" dt="2024-11-26T20:35:09.463" v="3734" actId="207"/>
          <ac:spMkLst>
            <pc:docMk/>
            <pc:sldMk cId="1219650384" sldId="505"/>
            <ac:spMk id="4" creationId="{D51376BF-48BC-5AC9-8552-D219910C311F}"/>
          </ac:spMkLst>
        </pc:spChg>
        <pc:spChg chg="add del mod">
          <ac:chgData name="Kellyn Gorman" userId="e23a768f-2613-433c-8868-7d00ab8a4972" providerId="ADAL" clId="{B93166F4-2496-49D6-B052-6EF126774046}" dt="2024-11-26T20:31:17.415" v="3539" actId="478"/>
          <ac:spMkLst>
            <pc:docMk/>
            <pc:sldMk cId="1219650384" sldId="505"/>
            <ac:spMk id="5" creationId="{CD42887E-88D6-11E1-E065-C7E5DA336533}"/>
          </ac:spMkLst>
        </pc:spChg>
        <pc:spChg chg="add del mod">
          <ac:chgData name="Kellyn Gorman" userId="e23a768f-2613-433c-8868-7d00ab8a4972" providerId="ADAL" clId="{B93166F4-2496-49D6-B052-6EF126774046}" dt="2024-11-26T20:31:15.007" v="3538" actId="478"/>
          <ac:spMkLst>
            <pc:docMk/>
            <pc:sldMk cId="1219650384" sldId="505"/>
            <ac:spMk id="6" creationId="{60797CFA-968F-5E21-F7D7-27DD8BF197F7}"/>
          </ac:spMkLst>
        </pc:spChg>
      </pc:sldChg>
      <pc:sldChg chg="addSp modSp new mod">
        <pc:chgData name="Kellyn Gorman" userId="e23a768f-2613-433c-8868-7d00ab8a4972" providerId="ADAL" clId="{B93166F4-2496-49D6-B052-6EF126774046}" dt="2024-11-27T14:36:26.499" v="3882"/>
        <pc:sldMkLst>
          <pc:docMk/>
          <pc:sldMk cId="1457679556" sldId="506"/>
        </pc:sldMkLst>
        <pc:spChg chg="mod">
          <ac:chgData name="Kellyn Gorman" userId="e23a768f-2613-433c-8868-7d00ab8a4972" providerId="ADAL" clId="{B93166F4-2496-49D6-B052-6EF126774046}" dt="2024-11-27T14:36:26.499" v="3882"/>
          <ac:spMkLst>
            <pc:docMk/>
            <pc:sldMk cId="1457679556" sldId="506"/>
            <ac:spMk id="2" creationId="{22AFE588-47B9-08C1-40D3-A4DB0AD142A2}"/>
          </ac:spMkLst>
        </pc:spChg>
        <pc:spChg chg="mod">
          <ac:chgData name="Kellyn Gorman" userId="e23a768f-2613-433c-8868-7d00ab8a4972" providerId="ADAL" clId="{B93166F4-2496-49D6-B052-6EF126774046}" dt="2024-11-27T14:36:26.499" v="3882"/>
          <ac:spMkLst>
            <pc:docMk/>
            <pc:sldMk cId="1457679556" sldId="506"/>
            <ac:spMk id="3" creationId="{5461937C-26EB-12E0-1205-557E89467F01}"/>
          </ac:spMkLst>
        </pc:spChg>
        <pc:spChg chg="add mod">
          <ac:chgData name="Kellyn Gorman" userId="e23a768f-2613-433c-8868-7d00ab8a4972" providerId="ADAL" clId="{B93166F4-2496-49D6-B052-6EF126774046}" dt="2024-11-26T20:34:58.962" v="3733" actId="207"/>
          <ac:spMkLst>
            <pc:docMk/>
            <pc:sldMk cId="1457679556" sldId="506"/>
            <ac:spMk id="4" creationId="{0E90110C-09C9-1A8D-473F-C861A37EB7DD}"/>
          </ac:spMkLst>
        </pc:spChg>
      </pc:sldChg>
      <pc:sldChg chg="new del">
        <pc:chgData name="Kellyn Gorman" userId="e23a768f-2613-433c-8868-7d00ab8a4972" providerId="ADAL" clId="{B93166F4-2496-49D6-B052-6EF126774046}" dt="2024-11-27T14:51:23.707" v="4473" actId="2696"/>
        <pc:sldMkLst>
          <pc:docMk/>
          <pc:sldMk cId="3366917153" sldId="507"/>
        </pc:sldMkLst>
      </pc:sldChg>
      <pc:sldChg chg="delSp modSp add mod ord">
        <pc:chgData name="Kellyn Gorman" userId="e23a768f-2613-433c-8868-7d00ab8a4972" providerId="ADAL" clId="{B93166F4-2496-49D6-B052-6EF126774046}" dt="2024-11-27T18:42:25.478" v="5422" actId="20577"/>
        <pc:sldMkLst>
          <pc:docMk/>
          <pc:sldMk cId="479638674" sldId="508"/>
        </pc:sldMkLst>
        <pc:spChg chg="mod">
          <ac:chgData name="Kellyn Gorman" userId="e23a768f-2613-433c-8868-7d00ab8a4972" providerId="ADAL" clId="{B93166F4-2496-49D6-B052-6EF126774046}" dt="2024-11-27T18:42:25.478" v="5422" actId="20577"/>
          <ac:spMkLst>
            <pc:docMk/>
            <pc:sldMk cId="479638674" sldId="508"/>
            <ac:spMk id="2" creationId="{7F8F6B4C-EDE4-EFB2-3EED-AE97511EE04B}"/>
          </ac:spMkLst>
        </pc:spChg>
        <pc:spChg chg="del">
          <ac:chgData name="Kellyn Gorman" userId="e23a768f-2613-433c-8868-7d00ab8a4972" providerId="ADAL" clId="{B93166F4-2496-49D6-B052-6EF126774046}" dt="2024-11-27T14:51:09.984" v="4472" actId="478"/>
          <ac:spMkLst>
            <pc:docMk/>
            <pc:sldMk cId="479638674" sldId="508"/>
            <ac:spMk id="5" creationId="{150F546B-2626-B35F-B4D5-E2C211180147}"/>
          </ac:spMkLst>
        </pc:spChg>
      </pc:sldChg>
      <pc:sldChg chg="delSp add del setBg delDesignElem">
        <pc:chgData name="Kellyn Gorman" userId="e23a768f-2613-433c-8868-7d00ab8a4972" providerId="ADAL" clId="{B93166F4-2496-49D6-B052-6EF126774046}" dt="2024-11-27T14:50:47.575" v="4456" actId="47"/>
        <pc:sldMkLst>
          <pc:docMk/>
          <pc:sldMk cId="832715465" sldId="508"/>
        </pc:sldMkLst>
        <pc:spChg chg="del">
          <ac:chgData name="Kellyn Gorman" userId="e23a768f-2613-433c-8868-7d00ab8a4972" providerId="ADAL" clId="{B93166F4-2496-49D6-B052-6EF126774046}" dt="2024-11-27T14:50:44.239" v="4455"/>
          <ac:spMkLst>
            <pc:docMk/>
            <pc:sldMk cId="832715465" sldId="508"/>
            <ac:spMk id="8" creationId="{80B0DEE9-2A60-C683-50D0-1BA783142905}"/>
          </ac:spMkLst>
        </pc:spChg>
        <pc:grpChg chg="del">
          <ac:chgData name="Kellyn Gorman" userId="e23a768f-2613-433c-8868-7d00ab8a4972" providerId="ADAL" clId="{B93166F4-2496-49D6-B052-6EF126774046}" dt="2024-11-27T14:50:44.239" v="4455"/>
          <ac:grpSpMkLst>
            <pc:docMk/>
            <pc:sldMk cId="832715465" sldId="508"/>
            <ac:grpSpMk id="10" creationId="{0B89E23F-9EF4-C6DB-2535-F9148E3D5BD7}"/>
          </ac:grpSpMkLst>
        </pc:grpChg>
      </pc:sldChg>
      <pc:sldChg chg="addSp delSp modSp new mod setBg modClrScheme addAnim modAnim chgLayout">
        <pc:chgData name="Kellyn Gorman" userId="e23a768f-2613-433c-8868-7d00ab8a4972" providerId="ADAL" clId="{B93166F4-2496-49D6-B052-6EF126774046}" dt="2024-12-04T23:23:06.716" v="8309" actId="20577"/>
        <pc:sldMkLst>
          <pc:docMk/>
          <pc:sldMk cId="2711352786" sldId="509"/>
        </pc:sldMkLst>
        <pc:spChg chg="del mod ord">
          <ac:chgData name="Kellyn Gorman" userId="e23a768f-2613-433c-8868-7d00ab8a4972" providerId="ADAL" clId="{B93166F4-2496-49D6-B052-6EF126774046}" dt="2024-11-27T14:57:37.717" v="4666" actId="700"/>
          <ac:spMkLst>
            <pc:docMk/>
            <pc:sldMk cId="2711352786" sldId="509"/>
            <ac:spMk id="2" creationId="{6C4DB775-4882-DC29-0611-B4844BBC05DF}"/>
          </ac:spMkLst>
        </pc:spChg>
        <pc:spChg chg="add mod">
          <ac:chgData name="Kellyn Gorman" userId="e23a768f-2613-433c-8868-7d00ab8a4972" providerId="ADAL" clId="{B93166F4-2496-49D6-B052-6EF126774046}" dt="2024-12-04T23:23:06.716" v="8309" actId="20577"/>
          <ac:spMkLst>
            <pc:docMk/>
            <pc:sldMk cId="2711352786" sldId="509"/>
            <ac:spMk id="2" creationId="{937FD5B8-771E-FDF2-0A40-55F4EA672E1B}"/>
          </ac:spMkLst>
        </pc:spChg>
        <pc:spChg chg="del mod ord">
          <ac:chgData name="Kellyn Gorman" userId="e23a768f-2613-433c-8868-7d00ab8a4972" providerId="ADAL" clId="{B93166F4-2496-49D6-B052-6EF126774046}" dt="2024-11-27T14:57:37.717" v="4666" actId="700"/>
          <ac:spMkLst>
            <pc:docMk/>
            <pc:sldMk cId="2711352786" sldId="509"/>
            <ac:spMk id="3" creationId="{636C63C0-4992-8C09-765F-D98341DC32B2}"/>
          </ac:spMkLst>
        </pc:spChg>
        <pc:spChg chg="add mod ord">
          <ac:chgData name="Kellyn Gorman" userId="e23a768f-2613-433c-8868-7d00ab8a4972" providerId="ADAL" clId="{B93166F4-2496-49D6-B052-6EF126774046}" dt="2024-12-02T19:15:14.370" v="8066" actId="26606"/>
          <ac:spMkLst>
            <pc:docMk/>
            <pc:sldMk cId="2711352786" sldId="509"/>
            <ac:spMk id="4" creationId="{146E480D-1526-6999-A628-0F6453F073E2}"/>
          </ac:spMkLst>
        </pc:spChg>
        <pc:spChg chg="add mod ord">
          <ac:chgData name="Kellyn Gorman" userId="e23a768f-2613-433c-8868-7d00ab8a4972" providerId="ADAL" clId="{B93166F4-2496-49D6-B052-6EF126774046}" dt="2024-12-02T19:15:14.370" v="8066" actId="26606"/>
          <ac:spMkLst>
            <pc:docMk/>
            <pc:sldMk cId="2711352786" sldId="509"/>
            <ac:spMk id="5" creationId="{C1F07450-3D36-463F-D186-6CF9C22BA140}"/>
          </ac:spMkLst>
        </pc:spChg>
        <pc:spChg chg="add del">
          <ac:chgData name="Kellyn Gorman" userId="e23a768f-2613-433c-8868-7d00ab8a4972" providerId="ADAL" clId="{B93166F4-2496-49D6-B052-6EF126774046}" dt="2024-12-02T19:15:14.370" v="8066" actId="26606"/>
          <ac:spMkLst>
            <pc:docMk/>
            <pc:sldMk cId="2711352786" sldId="509"/>
            <ac:spMk id="10" creationId="{943CAA20-3569-4189-9E48-239A229A86CA}"/>
          </ac:spMkLst>
        </pc:spChg>
        <pc:spChg chg="add del">
          <ac:chgData name="Kellyn Gorman" userId="e23a768f-2613-433c-8868-7d00ab8a4972" providerId="ADAL" clId="{B93166F4-2496-49D6-B052-6EF126774046}" dt="2024-12-02T19:15:14.370" v="8066" actId="26606"/>
          <ac:spMkLst>
            <pc:docMk/>
            <pc:sldMk cId="2711352786" sldId="509"/>
            <ac:spMk id="12" creationId="{DA542B6D-E775-4832-91DC-2D20F857813A}"/>
          </ac:spMkLst>
        </pc:spChg>
        <pc:spChg chg="add">
          <ac:chgData name="Kellyn Gorman" userId="e23a768f-2613-433c-8868-7d00ab8a4972" providerId="ADAL" clId="{B93166F4-2496-49D6-B052-6EF126774046}" dt="2024-12-02T19:15:14.370" v="8066" actId="26606"/>
          <ac:spMkLst>
            <pc:docMk/>
            <pc:sldMk cId="2711352786" sldId="509"/>
            <ac:spMk id="17" creationId="{1A95671B-3CC6-4792-9114-B74FAEA224E6}"/>
          </ac:spMkLst>
        </pc:spChg>
        <pc:picChg chg="add mod">
          <ac:chgData name="Kellyn Gorman" userId="e23a768f-2613-433c-8868-7d00ab8a4972" providerId="ADAL" clId="{B93166F4-2496-49D6-B052-6EF126774046}" dt="2024-12-02T19:15:14.370" v="8066" actId="26606"/>
          <ac:picMkLst>
            <pc:docMk/>
            <pc:sldMk cId="2711352786" sldId="509"/>
            <ac:picMk id="3" creationId="{49472F25-878D-502D-E085-70EC8FF185FC}"/>
          </ac:picMkLst>
        </pc:picChg>
      </pc:sldChg>
      <pc:sldChg chg="new del">
        <pc:chgData name="Kellyn Gorman" userId="e23a768f-2613-433c-8868-7d00ab8a4972" providerId="ADAL" clId="{B93166F4-2496-49D6-B052-6EF126774046}" dt="2024-11-27T14:52:59.430" v="4481" actId="2696"/>
        <pc:sldMkLst>
          <pc:docMk/>
          <pc:sldMk cId="3590275760" sldId="509"/>
        </pc:sldMkLst>
      </pc:sldChg>
      <pc:sldChg chg="addSp delSp modSp new mod setBg modClrScheme delDesignElem chgLayout">
        <pc:chgData name="Kellyn Gorman" userId="e23a768f-2613-433c-8868-7d00ab8a4972" providerId="ADAL" clId="{B93166F4-2496-49D6-B052-6EF126774046}" dt="2024-12-05T00:13:03.830" v="9896" actId="20577"/>
        <pc:sldMkLst>
          <pc:docMk/>
          <pc:sldMk cId="3840540814" sldId="510"/>
        </pc:sldMkLst>
        <pc:spChg chg="mod ord">
          <ac:chgData name="Kellyn Gorman" userId="e23a768f-2613-433c-8868-7d00ab8a4972" providerId="ADAL" clId="{B93166F4-2496-49D6-B052-6EF126774046}" dt="2024-11-27T18:55:09.791" v="6184" actId="26606"/>
          <ac:spMkLst>
            <pc:docMk/>
            <pc:sldMk cId="3840540814" sldId="510"/>
            <ac:spMk id="2" creationId="{1D8A310C-ADB2-F235-9146-3124B93204DF}"/>
          </ac:spMkLst>
        </pc:spChg>
        <pc:spChg chg="del mod">
          <ac:chgData name="Kellyn Gorman" userId="e23a768f-2613-433c-8868-7d00ab8a4972" providerId="ADAL" clId="{B93166F4-2496-49D6-B052-6EF126774046}" dt="2024-11-27T15:00:33.700" v="4999" actId="26606"/>
          <ac:spMkLst>
            <pc:docMk/>
            <pc:sldMk cId="3840540814" sldId="510"/>
            <ac:spMk id="3" creationId="{2647CE7F-1F47-6B08-E2FA-2EB3DE206E15}"/>
          </ac:spMkLst>
        </pc:spChg>
        <pc:spChg chg="add del mod ord">
          <ac:chgData name="Kellyn Gorman" userId="e23a768f-2613-433c-8868-7d00ab8a4972" providerId="ADAL" clId="{B93166F4-2496-49D6-B052-6EF126774046}" dt="2024-11-27T18:55:07.794" v="6183" actId="700"/>
          <ac:spMkLst>
            <pc:docMk/>
            <pc:sldMk cId="3840540814" sldId="510"/>
            <ac:spMk id="4" creationId="{3908CD86-AAFC-3EDC-0949-C7F378C304C9}"/>
          </ac:spMkLst>
        </pc:spChg>
        <pc:spChg chg="add mod">
          <ac:chgData name="Kellyn Gorman" userId="e23a768f-2613-433c-8868-7d00ab8a4972" providerId="ADAL" clId="{B93166F4-2496-49D6-B052-6EF126774046}" dt="2024-11-27T18:56:41.085" v="6257" actId="1076"/>
          <ac:spMkLst>
            <pc:docMk/>
            <pc:sldMk cId="3840540814" sldId="510"/>
            <ac:spMk id="7" creationId="{C0EC1C00-1655-6ECF-5598-13BF550B5296}"/>
          </ac:spMkLst>
        </pc:spChg>
        <pc:spChg chg="add del">
          <ac:chgData name="Kellyn Gorman" userId="e23a768f-2613-433c-8868-7d00ab8a4972" providerId="ADAL" clId="{B93166F4-2496-49D6-B052-6EF126774046}" dt="2024-11-27T18:55:09.791" v="6184" actId="26606"/>
          <ac:spMkLst>
            <pc:docMk/>
            <pc:sldMk cId="3840540814" sldId="510"/>
            <ac:spMk id="10" creationId="{B50AB553-2A96-4A92-96F2-93548E096954}"/>
          </ac:spMkLst>
        </pc:spChg>
        <pc:spChg chg="add del">
          <ac:chgData name="Kellyn Gorman" userId="e23a768f-2613-433c-8868-7d00ab8a4972" providerId="ADAL" clId="{B93166F4-2496-49D6-B052-6EF126774046}" dt="2024-11-27T18:55:09.791" v="6184" actId="26606"/>
          <ac:spMkLst>
            <pc:docMk/>
            <pc:sldMk cId="3840540814" sldId="510"/>
            <ac:spMk id="15" creationId="{12609869-9E80-471B-A487-A53288E0E791}"/>
          </ac:spMkLst>
        </pc:spChg>
        <pc:spChg chg="add del">
          <ac:chgData name="Kellyn Gorman" userId="e23a768f-2613-433c-8868-7d00ab8a4972" providerId="ADAL" clId="{B93166F4-2496-49D6-B052-6EF126774046}" dt="2024-11-27T18:55:09.791" v="6184" actId="26606"/>
          <ac:spMkLst>
            <pc:docMk/>
            <pc:sldMk cId="3840540814" sldId="510"/>
            <ac:spMk id="17" creationId="{7004738A-9D34-43E8-97D2-CA0EED4F8BE0}"/>
          </ac:spMkLst>
        </pc:spChg>
        <pc:spChg chg="add del">
          <ac:chgData name="Kellyn Gorman" userId="e23a768f-2613-433c-8868-7d00ab8a4972" providerId="ADAL" clId="{B93166F4-2496-49D6-B052-6EF126774046}" dt="2024-11-27T18:55:09.791" v="6184" actId="26606"/>
          <ac:spMkLst>
            <pc:docMk/>
            <pc:sldMk cId="3840540814" sldId="510"/>
            <ac:spMk id="19" creationId="{B8B8D07F-F13E-443E-BA68-2D26672D76B9}"/>
          </ac:spMkLst>
        </pc:spChg>
        <pc:spChg chg="add del">
          <ac:chgData name="Kellyn Gorman" userId="e23a768f-2613-433c-8868-7d00ab8a4972" providerId="ADAL" clId="{B93166F4-2496-49D6-B052-6EF126774046}" dt="2024-11-27T18:55:09.791" v="6184" actId="26606"/>
          <ac:spMkLst>
            <pc:docMk/>
            <pc:sldMk cId="3840540814" sldId="510"/>
            <ac:spMk id="21" creationId="{2813A4FA-24A5-41ED-A534-3807D1B2F344}"/>
          </ac:spMkLst>
        </pc:spChg>
        <pc:spChg chg="add del">
          <ac:chgData name="Kellyn Gorman" userId="e23a768f-2613-433c-8868-7d00ab8a4972" providerId="ADAL" clId="{B93166F4-2496-49D6-B052-6EF126774046}" dt="2024-11-27T18:55:09.791" v="6184" actId="26606"/>
          <ac:spMkLst>
            <pc:docMk/>
            <pc:sldMk cId="3840540814" sldId="510"/>
            <ac:spMk id="23" creationId="{C3944F27-CA70-4E84-A51A-E6BF89558979}"/>
          </ac:spMkLst>
        </pc:spChg>
        <pc:graphicFrameChg chg="add mod ord modGraphic">
          <ac:chgData name="Kellyn Gorman" userId="e23a768f-2613-433c-8868-7d00ab8a4972" providerId="ADAL" clId="{B93166F4-2496-49D6-B052-6EF126774046}" dt="2024-12-05T00:13:03.830" v="9896" actId="20577"/>
          <ac:graphicFrameMkLst>
            <pc:docMk/>
            <pc:sldMk cId="3840540814" sldId="510"/>
            <ac:graphicFrameMk id="5" creationId="{17BF5FA1-2D0E-F5F0-8EAF-30CF7958AC3D}"/>
          </ac:graphicFrameMkLst>
        </pc:graphicFrameChg>
        <pc:picChg chg="add del mod ord">
          <ac:chgData name="Kellyn Gorman" userId="e23a768f-2613-433c-8868-7d00ab8a4972" providerId="ADAL" clId="{B93166F4-2496-49D6-B052-6EF126774046}" dt="2024-11-27T18:55:09.791" v="6184" actId="26606"/>
          <ac:picMkLst>
            <pc:docMk/>
            <pc:sldMk cId="3840540814" sldId="510"/>
            <ac:picMk id="6" creationId="{7EB8BB19-6372-4E66-3E34-9B649B86F8AF}"/>
          </ac:picMkLst>
        </pc:picChg>
      </pc:sldChg>
      <pc:sldChg chg="addSp delSp modSp new mod ord setBg">
        <pc:chgData name="Kellyn Gorman" userId="e23a768f-2613-433c-8868-7d00ab8a4972" providerId="ADAL" clId="{B93166F4-2496-49D6-B052-6EF126774046}" dt="2024-12-02T18:48:31.857" v="7234"/>
        <pc:sldMkLst>
          <pc:docMk/>
          <pc:sldMk cId="2445511085" sldId="511"/>
        </pc:sldMkLst>
        <pc:spChg chg="mod">
          <ac:chgData name="Kellyn Gorman" userId="e23a768f-2613-433c-8868-7d00ab8a4972" providerId="ADAL" clId="{B93166F4-2496-49D6-B052-6EF126774046}" dt="2024-11-27T18:38:36.650" v="5221" actId="26606"/>
          <ac:spMkLst>
            <pc:docMk/>
            <pc:sldMk cId="2445511085" sldId="511"/>
            <ac:spMk id="2" creationId="{11095ECA-8740-BB75-42DB-4CBC09DC1BF8}"/>
          </ac:spMkLst>
        </pc:spChg>
        <pc:spChg chg="add del mod">
          <ac:chgData name="Kellyn Gorman" userId="e23a768f-2613-433c-8868-7d00ab8a4972" providerId="ADAL" clId="{B93166F4-2496-49D6-B052-6EF126774046}" dt="2024-11-27T18:37:56.657" v="5214" actId="26606"/>
          <ac:spMkLst>
            <pc:docMk/>
            <pc:sldMk cId="2445511085" sldId="511"/>
            <ac:spMk id="3" creationId="{C428534C-6BB5-ABD9-7EC5-4920CA007328}"/>
          </ac:spMkLst>
        </pc:spChg>
        <pc:spChg chg="add del">
          <ac:chgData name="Kellyn Gorman" userId="e23a768f-2613-433c-8868-7d00ab8a4972" providerId="ADAL" clId="{B93166F4-2496-49D6-B052-6EF126774046}" dt="2024-11-27T18:38:36.666" v="5222" actId="26606"/>
          <ac:spMkLst>
            <pc:docMk/>
            <pc:sldMk cId="2445511085" sldId="511"/>
            <ac:spMk id="8" creationId="{DEE2AD96-B495-4E06-9291-B71706F728CB}"/>
          </ac:spMkLst>
        </pc:spChg>
        <pc:spChg chg="add del">
          <ac:chgData name="Kellyn Gorman" userId="e23a768f-2613-433c-8868-7d00ab8a4972" providerId="ADAL" clId="{B93166F4-2496-49D6-B052-6EF126774046}" dt="2024-11-27T18:37:56.635" v="5213" actId="26606"/>
          <ac:spMkLst>
            <pc:docMk/>
            <pc:sldMk cId="2445511085" sldId="511"/>
            <ac:spMk id="9" creationId="{BACC6370-2D7E-4714-9D71-7542949D7D5D}"/>
          </ac:spMkLst>
        </pc:spChg>
        <pc:spChg chg="add del">
          <ac:chgData name="Kellyn Gorman" userId="e23a768f-2613-433c-8868-7d00ab8a4972" providerId="ADAL" clId="{B93166F4-2496-49D6-B052-6EF126774046}" dt="2024-11-27T18:38:36.666" v="5222" actId="26606"/>
          <ac:spMkLst>
            <pc:docMk/>
            <pc:sldMk cId="2445511085" sldId="511"/>
            <ac:spMk id="10" creationId="{53CF6D67-C5A8-4ADD-9E8E-1E38CA1D3166}"/>
          </ac:spMkLst>
        </pc:spChg>
        <pc:spChg chg="add del">
          <ac:chgData name="Kellyn Gorman" userId="e23a768f-2613-433c-8868-7d00ab8a4972" providerId="ADAL" clId="{B93166F4-2496-49D6-B052-6EF126774046}" dt="2024-11-27T18:37:56.635" v="5213" actId="26606"/>
          <ac:spMkLst>
            <pc:docMk/>
            <pc:sldMk cId="2445511085" sldId="511"/>
            <ac:spMk id="11" creationId="{F68B3F68-107C-434F-AA38-110D5EA91B85}"/>
          </ac:spMkLst>
        </pc:spChg>
        <pc:spChg chg="add del">
          <ac:chgData name="Kellyn Gorman" userId="e23a768f-2613-433c-8868-7d00ab8a4972" providerId="ADAL" clId="{B93166F4-2496-49D6-B052-6EF126774046}" dt="2024-11-27T18:38:36.666" v="5222" actId="26606"/>
          <ac:spMkLst>
            <pc:docMk/>
            <pc:sldMk cId="2445511085" sldId="511"/>
            <ac:spMk id="12" creationId="{86909FA0-B515-4681-B7A8-FA281D133B94}"/>
          </ac:spMkLst>
        </pc:spChg>
        <pc:spChg chg="add del">
          <ac:chgData name="Kellyn Gorman" userId="e23a768f-2613-433c-8868-7d00ab8a4972" providerId="ADAL" clId="{B93166F4-2496-49D6-B052-6EF126774046}" dt="2024-11-27T18:37:56.635" v="5213" actId="26606"/>
          <ac:spMkLst>
            <pc:docMk/>
            <pc:sldMk cId="2445511085" sldId="511"/>
            <ac:spMk id="13" creationId="{AAD0DBB9-1A4B-4391-81D4-CB19F9AB918A}"/>
          </ac:spMkLst>
        </pc:spChg>
        <pc:spChg chg="add del">
          <ac:chgData name="Kellyn Gorman" userId="e23a768f-2613-433c-8868-7d00ab8a4972" providerId="ADAL" clId="{B93166F4-2496-49D6-B052-6EF126774046}" dt="2024-11-27T18:38:36.666" v="5222" actId="26606"/>
          <ac:spMkLst>
            <pc:docMk/>
            <pc:sldMk cId="2445511085" sldId="511"/>
            <ac:spMk id="14" creationId="{21C9FE86-FCC3-4A31-AA1C-C882262B7FE7}"/>
          </ac:spMkLst>
        </pc:spChg>
        <pc:spChg chg="add del">
          <ac:chgData name="Kellyn Gorman" userId="e23a768f-2613-433c-8868-7d00ab8a4972" providerId="ADAL" clId="{B93166F4-2496-49D6-B052-6EF126774046}" dt="2024-11-27T18:37:56.635" v="5213" actId="26606"/>
          <ac:spMkLst>
            <pc:docMk/>
            <pc:sldMk cId="2445511085" sldId="511"/>
            <ac:spMk id="15" creationId="{063BBA22-50EA-4C4D-BE05-F1CE4E63AA56}"/>
          </ac:spMkLst>
        </pc:spChg>
        <pc:spChg chg="add del">
          <ac:chgData name="Kellyn Gorman" userId="e23a768f-2613-433c-8868-7d00ab8a4972" providerId="ADAL" clId="{B93166F4-2496-49D6-B052-6EF126774046}" dt="2024-11-27T18:38:36.666" v="5222" actId="26606"/>
          <ac:spMkLst>
            <pc:docMk/>
            <pc:sldMk cId="2445511085" sldId="511"/>
            <ac:spMk id="16" creationId="{7D96243B-ECED-4B71-8E06-AE9A285EAD20}"/>
          </ac:spMkLst>
        </pc:spChg>
        <pc:spChg chg="add del mod">
          <ac:chgData name="Kellyn Gorman" userId="e23a768f-2613-433c-8868-7d00ab8a4972" providerId="ADAL" clId="{B93166F4-2496-49D6-B052-6EF126774046}" dt="2024-11-27T18:38:36.666" v="5222" actId="26606"/>
          <ac:spMkLst>
            <pc:docMk/>
            <pc:sldMk cId="2445511085" sldId="511"/>
            <ac:spMk id="17" creationId="{C428534C-6BB5-ABD9-7EC5-4920CA007328}"/>
          </ac:spMkLst>
        </pc:spChg>
        <pc:spChg chg="add del">
          <ac:chgData name="Kellyn Gorman" userId="e23a768f-2613-433c-8868-7d00ab8a4972" providerId="ADAL" clId="{B93166F4-2496-49D6-B052-6EF126774046}" dt="2024-11-27T18:38:36.666" v="5222" actId="26606"/>
          <ac:spMkLst>
            <pc:docMk/>
            <pc:sldMk cId="2445511085" sldId="511"/>
            <ac:spMk id="18" creationId="{A09989E4-EFDC-4A90-A633-E0525FB4139E}"/>
          </ac:spMkLst>
        </pc:spChg>
        <pc:spChg chg="add">
          <ac:chgData name="Kellyn Gorman" userId="e23a768f-2613-433c-8868-7d00ab8a4972" providerId="ADAL" clId="{B93166F4-2496-49D6-B052-6EF126774046}" dt="2024-11-27T18:38:36.666" v="5222" actId="26606"/>
          <ac:spMkLst>
            <pc:docMk/>
            <pc:sldMk cId="2445511085" sldId="511"/>
            <ac:spMk id="23" creationId="{DEE2AD96-B495-4E06-9291-B71706F728CB}"/>
          </ac:spMkLst>
        </pc:spChg>
        <pc:spChg chg="add del">
          <ac:chgData name="Kellyn Gorman" userId="e23a768f-2613-433c-8868-7d00ab8a4972" providerId="ADAL" clId="{B93166F4-2496-49D6-B052-6EF126774046}" dt="2024-11-27T18:38:36.650" v="5221" actId="26606"/>
          <ac:spMkLst>
            <pc:docMk/>
            <pc:sldMk cId="2445511085" sldId="511"/>
            <ac:spMk id="24" creationId="{8DF67618-B87B-4195-8E24-3B126F79FF55}"/>
          </ac:spMkLst>
        </pc:spChg>
        <pc:spChg chg="add">
          <ac:chgData name="Kellyn Gorman" userId="e23a768f-2613-433c-8868-7d00ab8a4972" providerId="ADAL" clId="{B93166F4-2496-49D6-B052-6EF126774046}" dt="2024-11-27T18:38:36.666" v="5222" actId="26606"/>
          <ac:spMkLst>
            <pc:docMk/>
            <pc:sldMk cId="2445511085" sldId="511"/>
            <ac:spMk id="25" creationId="{53CF6D67-C5A8-4ADD-9E8E-1E38CA1D3166}"/>
          </ac:spMkLst>
        </pc:spChg>
        <pc:spChg chg="add del">
          <ac:chgData name="Kellyn Gorman" userId="e23a768f-2613-433c-8868-7d00ab8a4972" providerId="ADAL" clId="{B93166F4-2496-49D6-B052-6EF126774046}" dt="2024-11-27T18:38:36.650" v="5221" actId="26606"/>
          <ac:spMkLst>
            <pc:docMk/>
            <pc:sldMk cId="2445511085" sldId="511"/>
            <ac:spMk id="26" creationId="{64960379-9FF9-400A-A8A8-F5AB633FD3BF}"/>
          </ac:spMkLst>
        </pc:spChg>
        <pc:spChg chg="add">
          <ac:chgData name="Kellyn Gorman" userId="e23a768f-2613-433c-8868-7d00ab8a4972" providerId="ADAL" clId="{B93166F4-2496-49D6-B052-6EF126774046}" dt="2024-11-27T18:38:36.666" v="5222" actId="26606"/>
          <ac:spMkLst>
            <pc:docMk/>
            <pc:sldMk cId="2445511085" sldId="511"/>
            <ac:spMk id="27" creationId="{86909FA0-B515-4681-B7A8-FA281D133B94}"/>
          </ac:spMkLst>
        </pc:spChg>
        <pc:spChg chg="add">
          <ac:chgData name="Kellyn Gorman" userId="e23a768f-2613-433c-8868-7d00ab8a4972" providerId="ADAL" clId="{B93166F4-2496-49D6-B052-6EF126774046}" dt="2024-11-27T18:38:36.666" v="5222" actId="26606"/>
          <ac:spMkLst>
            <pc:docMk/>
            <pc:sldMk cId="2445511085" sldId="511"/>
            <ac:spMk id="31" creationId="{7D96243B-ECED-4B71-8E06-AE9A285EAD20}"/>
          </ac:spMkLst>
        </pc:spChg>
        <pc:spChg chg="add">
          <ac:chgData name="Kellyn Gorman" userId="e23a768f-2613-433c-8868-7d00ab8a4972" providerId="ADAL" clId="{B93166F4-2496-49D6-B052-6EF126774046}" dt="2024-11-27T18:38:36.666" v="5222" actId="26606"/>
          <ac:spMkLst>
            <pc:docMk/>
            <pc:sldMk cId="2445511085" sldId="511"/>
            <ac:spMk id="41" creationId="{21C9FE86-FCC3-4A31-AA1C-C882262B7FE7}"/>
          </ac:spMkLst>
        </pc:spChg>
        <pc:spChg chg="add">
          <ac:chgData name="Kellyn Gorman" userId="e23a768f-2613-433c-8868-7d00ab8a4972" providerId="ADAL" clId="{B93166F4-2496-49D6-B052-6EF126774046}" dt="2024-11-27T18:38:36.666" v="5222" actId="26606"/>
          <ac:spMkLst>
            <pc:docMk/>
            <pc:sldMk cId="2445511085" sldId="511"/>
            <ac:spMk id="42" creationId="{A09989E4-EFDC-4A90-A633-E0525FB4139E}"/>
          </ac:spMkLst>
        </pc:spChg>
        <pc:spChg chg="add mod">
          <ac:chgData name="Kellyn Gorman" userId="e23a768f-2613-433c-8868-7d00ab8a4972" providerId="ADAL" clId="{B93166F4-2496-49D6-B052-6EF126774046}" dt="2024-11-27T18:42:05.400" v="5409" actId="20577"/>
          <ac:spMkLst>
            <pc:docMk/>
            <pc:sldMk cId="2445511085" sldId="511"/>
            <ac:spMk id="43" creationId="{C428534C-6BB5-ABD9-7EC5-4920CA007328}"/>
          </ac:spMkLst>
        </pc:spChg>
        <pc:grpChg chg="add del">
          <ac:chgData name="Kellyn Gorman" userId="e23a768f-2613-433c-8868-7d00ab8a4972" providerId="ADAL" clId="{B93166F4-2496-49D6-B052-6EF126774046}" dt="2024-11-27T18:38:36.650" v="5221" actId="26606"/>
          <ac:grpSpMkLst>
            <pc:docMk/>
            <pc:sldMk cId="2445511085" sldId="511"/>
            <ac:grpSpMk id="28" creationId="{2C491629-AE25-486B-9B22-2CE4EE8F7E47}"/>
          </ac:grpSpMkLst>
        </pc:grpChg>
        <pc:grpChg chg="add del">
          <ac:chgData name="Kellyn Gorman" userId="e23a768f-2613-433c-8868-7d00ab8a4972" providerId="ADAL" clId="{B93166F4-2496-49D6-B052-6EF126774046}" dt="2024-11-27T18:38:36.650" v="5221" actId="26606"/>
          <ac:grpSpMkLst>
            <pc:docMk/>
            <pc:sldMk cId="2445511085" sldId="511"/>
            <ac:grpSpMk id="32" creationId="{43F5E015-E085-4624-B431-B42414448684}"/>
          </ac:grpSpMkLst>
        </pc:grpChg>
        <pc:graphicFrameChg chg="add del">
          <ac:chgData name="Kellyn Gorman" userId="e23a768f-2613-433c-8868-7d00ab8a4972" providerId="ADAL" clId="{B93166F4-2496-49D6-B052-6EF126774046}" dt="2024-11-27T18:37:56.635" v="5213" actId="26606"/>
          <ac:graphicFrameMkLst>
            <pc:docMk/>
            <pc:sldMk cId="2445511085" sldId="511"/>
            <ac:graphicFrameMk id="5" creationId="{08E673AB-823E-BBF4-D55F-F12A5D39085B}"/>
          </ac:graphicFrameMkLst>
        </pc:graphicFrameChg>
        <pc:graphicFrameChg chg="add del">
          <ac:chgData name="Kellyn Gorman" userId="e23a768f-2613-433c-8868-7d00ab8a4972" providerId="ADAL" clId="{B93166F4-2496-49D6-B052-6EF126774046}" dt="2024-11-27T18:38:36.650" v="5221" actId="26606"/>
          <ac:graphicFrameMkLst>
            <pc:docMk/>
            <pc:sldMk cId="2445511085" sldId="511"/>
            <ac:graphicFrameMk id="20" creationId="{5C5FAB01-5F71-D4F8-7550-23BD1F0F9DB0}"/>
          </ac:graphicFrameMkLst>
        </pc:graphicFrameChg>
      </pc:sldChg>
      <pc:sldChg chg="addSp delSp modSp new mod ord setBg">
        <pc:chgData name="Kellyn Gorman" userId="e23a768f-2613-433c-8868-7d00ab8a4972" providerId="ADAL" clId="{B93166F4-2496-49D6-B052-6EF126774046}" dt="2024-12-04T23:50:26.799" v="8677" actId="27636"/>
        <pc:sldMkLst>
          <pc:docMk/>
          <pc:sldMk cId="3897234927" sldId="512"/>
        </pc:sldMkLst>
        <pc:spChg chg="mod">
          <ac:chgData name="Kellyn Gorman" userId="e23a768f-2613-433c-8868-7d00ab8a4972" providerId="ADAL" clId="{B93166F4-2496-49D6-B052-6EF126774046}" dt="2024-12-04T23:50:26.799" v="8677" actId="27636"/>
          <ac:spMkLst>
            <pc:docMk/>
            <pc:sldMk cId="3897234927" sldId="512"/>
            <ac:spMk id="2" creationId="{380F7360-BD30-4949-0F84-5AFC45E0C239}"/>
          </ac:spMkLst>
        </pc:spChg>
        <pc:spChg chg="del mod">
          <ac:chgData name="Kellyn Gorman" userId="e23a768f-2613-433c-8868-7d00ab8a4972" providerId="ADAL" clId="{B93166F4-2496-49D6-B052-6EF126774046}" dt="2024-11-27T18:45:18.244" v="5668" actId="26606"/>
          <ac:spMkLst>
            <pc:docMk/>
            <pc:sldMk cId="3897234927" sldId="512"/>
            <ac:spMk id="3" creationId="{95BA5558-3520-63FD-9614-1AB9E907BADF}"/>
          </ac:spMkLst>
        </pc:spChg>
        <pc:spChg chg="add del">
          <ac:chgData name="Kellyn Gorman" userId="e23a768f-2613-433c-8868-7d00ab8a4972" providerId="ADAL" clId="{B93166F4-2496-49D6-B052-6EF126774046}" dt="2024-12-04T23:50:26.799" v="8676" actId="26606"/>
          <ac:spMkLst>
            <pc:docMk/>
            <pc:sldMk cId="3897234927" sldId="512"/>
            <ac:spMk id="9" creationId="{BACC6370-2D7E-4714-9D71-7542949D7D5D}"/>
          </ac:spMkLst>
        </pc:spChg>
        <pc:spChg chg="add del">
          <ac:chgData name="Kellyn Gorman" userId="e23a768f-2613-433c-8868-7d00ab8a4972" providerId="ADAL" clId="{B93166F4-2496-49D6-B052-6EF126774046}" dt="2024-12-04T23:50:26.799" v="8676" actId="26606"/>
          <ac:spMkLst>
            <pc:docMk/>
            <pc:sldMk cId="3897234927" sldId="512"/>
            <ac:spMk id="11" creationId="{F68B3F68-107C-434F-AA38-110D5EA91B85}"/>
          </ac:spMkLst>
        </pc:spChg>
        <pc:spChg chg="add del">
          <ac:chgData name="Kellyn Gorman" userId="e23a768f-2613-433c-8868-7d00ab8a4972" providerId="ADAL" clId="{B93166F4-2496-49D6-B052-6EF126774046}" dt="2024-12-04T23:50:26.799" v="8676" actId="26606"/>
          <ac:spMkLst>
            <pc:docMk/>
            <pc:sldMk cId="3897234927" sldId="512"/>
            <ac:spMk id="13" creationId="{AAD0DBB9-1A4B-4391-81D4-CB19F9AB918A}"/>
          </ac:spMkLst>
        </pc:spChg>
        <pc:spChg chg="add del">
          <ac:chgData name="Kellyn Gorman" userId="e23a768f-2613-433c-8868-7d00ab8a4972" providerId="ADAL" clId="{B93166F4-2496-49D6-B052-6EF126774046}" dt="2024-12-04T23:50:26.799" v="8676" actId="26606"/>
          <ac:spMkLst>
            <pc:docMk/>
            <pc:sldMk cId="3897234927" sldId="512"/>
            <ac:spMk id="15" creationId="{063BBA22-50EA-4C4D-BE05-F1CE4E63AA56}"/>
          </ac:spMkLst>
        </pc:spChg>
        <pc:spChg chg="add">
          <ac:chgData name="Kellyn Gorman" userId="e23a768f-2613-433c-8868-7d00ab8a4972" providerId="ADAL" clId="{B93166F4-2496-49D6-B052-6EF126774046}" dt="2024-12-04T23:50:26.799" v="8676" actId="26606"/>
          <ac:spMkLst>
            <pc:docMk/>
            <pc:sldMk cId="3897234927" sldId="512"/>
            <ac:spMk id="20" creationId="{6C4028FD-8BAA-4A19-BFDE-594D991B7552}"/>
          </ac:spMkLst>
        </pc:spChg>
        <pc:graphicFrameChg chg="add mod modGraphic">
          <ac:chgData name="Kellyn Gorman" userId="e23a768f-2613-433c-8868-7d00ab8a4972" providerId="ADAL" clId="{B93166F4-2496-49D6-B052-6EF126774046}" dt="2024-12-04T23:50:26.799" v="8676" actId="26606"/>
          <ac:graphicFrameMkLst>
            <pc:docMk/>
            <pc:sldMk cId="3897234927" sldId="512"/>
            <ac:graphicFrameMk id="5" creationId="{FBB56278-331E-295A-042B-5CC5FD5210EE}"/>
          </ac:graphicFrameMkLst>
        </pc:graphicFrameChg>
      </pc:sldChg>
      <pc:sldChg chg="modSp add mod ord">
        <pc:chgData name="Kellyn Gorman" userId="e23a768f-2613-433c-8868-7d00ab8a4972" providerId="ADAL" clId="{B93166F4-2496-49D6-B052-6EF126774046}" dt="2024-12-04T23:47:56.591" v="8589" actId="20577"/>
        <pc:sldMkLst>
          <pc:docMk/>
          <pc:sldMk cId="1062372502" sldId="513"/>
        </pc:sldMkLst>
        <pc:spChg chg="mod">
          <ac:chgData name="Kellyn Gorman" userId="e23a768f-2613-433c-8868-7d00ab8a4972" providerId="ADAL" clId="{B93166F4-2496-49D6-B052-6EF126774046}" dt="2024-12-04T23:47:56.591" v="8589" actId="20577"/>
          <ac:spMkLst>
            <pc:docMk/>
            <pc:sldMk cId="1062372502" sldId="513"/>
            <ac:spMk id="2" creationId="{D649B123-99FE-03F6-1438-7B22AEAF5DF4}"/>
          </ac:spMkLst>
        </pc:spChg>
      </pc:sldChg>
      <pc:sldChg chg="modSp new del mod">
        <pc:chgData name="Kellyn Gorman" userId="e23a768f-2613-433c-8868-7d00ab8a4972" providerId="ADAL" clId="{B93166F4-2496-49D6-B052-6EF126774046}" dt="2024-12-02T17:47:04.792" v="6322" actId="680"/>
        <pc:sldMkLst>
          <pc:docMk/>
          <pc:sldMk cId="3083095362" sldId="514"/>
        </pc:sldMkLst>
        <pc:spChg chg="mod">
          <ac:chgData name="Kellyn Gorman" userId="e23a768f-2613-433c-8868-7d00ab8a4972" providerId="ADAL" clId="{B93166F4-2496-49D6-B052-6EF126774046}" dt="2024-12-02T17:47:04.132" v="6321" actId="20577"/>
          <ac:spMkLst>
            <pc:docMk/>
            <pc:sldMk cId="3083095362" sldId="514"/>
            <ac:spMk id="2" creationId="{95A7BBD7-3179-EC29-CD11-4DA663B18F63}"/>
          </ac:spMkLst>
        </pc:spChg>
      </pc:sldChg>
      <pc:sldChg chg="addSp delSp modSp new mod setBg">
        <pc:chgData name="Kellyn Gorman" userId="e23a768f-2613-433c-8868-7d00ab8a4972" providerId="ADAL" clId="{B93166F4-2496-49D6-B052-6EF126774046}" dt="2024-12-02T18:54:15.933" v="7332" actId="1076"/>
        <pc:sldMkLst>
          <pc:docMk/>
          <pc:sldMk cId="3404870585" sldId="514"/>
        </pc:sldMkLst>
        <pc:spChg chg="mod">
          <ac:chgData name="Kellyn Gorman" userId="e23a768f-2613-433c-8868-7d00ab8a4972" providerId="ADAL" clId="{B93166F4-2496-49D6-B052-6EF126774046}" dt="2024-12-02T18:53:45.073" v="7326" actId="26606"/>
          <ac:spMkLst>
            <pc:docMk/>
            <pc:sldMk cId="3404870585" sldId="514"/>
            <ac:spMk id="2" creationId="{055BBE43-62E1-D869-EC40-D0D45ADA9D37}"/>
          </ac:spMkLst>
        </pc:spChg>
        <pc:spChg chg="del mod">
          <ac:chgData name="Kellyn Gorman" userId="e23a768f-2613-433c-8868-7d00ab8a4972" providerId="ADAL" clId="{B93166F4-2496-49D6-B052-6EF126774046}" dt="2024-12-02T18:53:45.073" v="7326" actId="26606"/>
          <ac:spMkLst>
            <pc:docMk/>
            <pc:sldMk cId="3404870585" sldId="514"/>
            <ac:spMk id="3" creationId="{0816D47C-04A9-F52F-0920-01357D66A089}"/>
          </ac:spMkLst>
        </pc:spChg>
        <pc:spChg chg="add mod">
          <ac:chgData name="Kellyn Gorman" userId="e23a768f-2613-433c-8868-7d00ab8a4972" providerId="ADAL" clId="{B93166F4-2496-49D6-B052-6EF126774046}" dt="2024-12-02T18:53:40.947" v="7325" actId="20577"/>
          <ac:spMkLst>
            <pc:docMk/>
            <pc:sldMk cId="3404870585" sldId="514"/>
            <ac:spMk id="5" creationId="{67289C70-A022-CAF8-58A2-E50719A92600}"/>
          </ac:spMkLst>
        </pc:spChg>
        <pc:spChg chg="add mod">
          <ac:chgData name="Kellyn Gorman" userId="e23a768f-2613-433c-8868-7d00ab8a4972" providerId="ADAL" clId="{B93166F4-2496-49D6-B052-6EF126774046}" dt="2024-12-02T18:54:15.933" v="7332" actId="1076"/>
          <ac:spMkLst>
            <pc:docMk/>
            <pc:sldMk cId="3404870585" sldId="514"/>
            <ac:spMk id="7" creationId="{EB0C21F0-5173-0B4F-FBC0-F8F80C5B81F1}"/>
          </ac:spMkLst>
        </pc:spChg>
        <pc:spChg chg="add del">
          <ac:chgData name="Kellyn Gorman" userId="e23a768f-2613-433c-8868-7d00ab8a4972" providerId="ADAL" clId="{B93166F4-2496-49D6-B052-6EF126774046}" dt="2024-12-02T18:53:45.073" v="7326" actId="26606"/>
          <ac:spMkLst>
            <pc:docMk/>
            <pc:sldMk cId="3404870585" sldId="514"/>
            <ac:spMk id="10" creationId="{9F7D788E-2C1B-4EF4-8719-12613771FF98}"/>
          </ac:spMkLst>
        </pc:spChg>
        <pc:spChg chg="add del">
          <ac:chgData name="Kellyn Gorman" userId="e23a768f-2613-433c-8868-7d00ab8a4972" providerId="ADAL" clId="{B93166F4-2496-49D6-B052-6EF126774046}" dt="2024-12-02T18:53:45.073" v="7326" actId="26606"/>
          <ac:spMkLst>
            <pc:docMk/>
            <pc:sldMk cId="3404870585" sldId="514"/>
            <ac:spMk id="12" creationId="{7C54E824-C0F4-480B-BC88-689F50C45FBD}"/>
          </ac:spMkLst>
        </pc:spChg>
        <pc:spChg chg="add del">
          <ac:chgData name="Kellyn Gorman" userId="e23a768f-2613-433c-8868-7d00ab8a4972" providerId="ADAL" clId="{B93166F4-2496-49D6-B052-6EF126774046}" dt="2024-12-02T18:53:45.073" v="7326" actId="26606"/>
          <ac:spMkLst>
            <pc:docMk/>
            <pc:sldMk cId="3404870585" sldId="514"/>
            <ac:spMk id="14" creationId="{58DEA6A1-FC5C-4E6E-BBBF-7E472949B394}"/>
          </ac:spMkLst>
        </pc:spChg>
        <pc:spChg chg="add del">
          <ac:chgData name="Kellyn Gorman" userId="e23a768f-2613-433c-8868-7d00ab8a4972" providerId="ADAL" clId="{B93166F4-2496-49D6-B052-6EF126774046}" dt="2024-12-02T18:53:45.073" v="7326" actId="26606"/>
          <ac:spMkLst>
            <pc:docMk/>
            <pc:sldMk cId="3404870585" sldId="514"/>
            <ac:spMk id="16" creationId="{96AAAC3B-1954-46B7-BBAC-27DFF5B5295F}"/>
          </ac:spMkLst>
        </pc:spChg>
        <pc:spChg chg="add del">
          <ac:chgData name="Kellyn Gorman" userId="e23a768f-2613-433c-8868-7d00ab8a4972" providerId="ADAL" clId="{B93166F4-2496-49D6-B052-6EF126774046}" dt="2024-12-02T18:53:45.073" v="7326" actId="26606"/>
          <ac:spMkLst>
            <pc:docMk/>
            <pc:sldMk cId="3404870585" sldId="514"/>
            <ac:spMk id="18" creationId="{A5AD6500-BB62-4AAC-9D2F-C10DDC90CBB1}"/>
          </ac:spMkLst>
        </pc:spChg>
        <pc:spChg chg="add">
          <ac:chgData name="Kellyn Gorman" userId="e23a768f-2613-433c-8868-7d00ab8a4972" providerId="ADAL" clId="{B93166F4-2496-49D6-B052-6EF126774046}" dt="2024-12-02T18:53:45.073" v="7326" actId="26606"/>
          <ac:spMkLst>
            <pc:docMk/>
            <pc:sldMk cId="3404870585" sldId="514"/>
            <ac:spMk id="24" creationId="{7517A47C-B2E5-4B79-8061-D74B1311AF6E}"/>
          </ac:spMkLst>
        </pc:spChg>
        <pc:spChg chg="add">
          <ac:chgData name="Kellyn Gorman" userId="e23a768f-2613-433c-8868-7d00ab8a4972" providerId="ADAL" clId="{B93166F4-2496-49D6-B052-6EF126774046}" dt="2024-12-02T18:53:45.073" v="7326" actId="26606"/>
          <ac:spMkLst>
            <pc:docMk/>
            <pc:sldMk cId="3404870585" sldId="514"/>
            <ac:spMk id="26" creationId="{C505E780-2083-4CB5-A42A-5E0E2908ECC3}"/>
          </ac:spMkLst>
        </pc:spChg>
        <pc:spChg chg="add">
          <ac:chgData name="Kellyn Gorman" userId="e23a768f-2613-433c-8868-7d00ab8a4972" providerId="ADAL" clId="{B93166F4-2496-49D6-B052-6EF126774046}" dt="2024-12-02T18:53:45.073" v="7326" actId="26606"/>
          <ac:spMkLst>
            <pc:docMk/>
            <pc:sldMk cId="3404870585" sldId="514"/>
            <ac:spMk id="28" creationId="{D2C0AE1C-0118-41AE-8A10-7CDCBF10E96F}"/>
          </ac:spMkLst>
        </pc:spChg>
        <pc:spChg chg="add">
          <ac:chgData name="Kellyn Gorman" userId="e23a768f-2613-433c-8868-7d00ab8a4972" providerId="ADAL" clId="{B93166F4-2496-49D6-B052-6EF126774046}" dt="2024-12-02T18:53:45.073" v="7326" actId="26606"/>
          <ac:spMkLst>
            <pc:docMk/>
            <pc:sldMk cId="3404870585" sldId="514"/>
            <ac:spMk id="30" creationId="{463EEC44-1BA3-44ED-81FC-A644B04B2A44}"/>
          </ac:spMkLst>
        </pc:spChg>
        <pc:graphicFrameChg chg="add">
          <ac:chgData name="Kellyn Gorman" userId="e23a768f-2613-433c-8868-7d00ab8a4972" providerId="ADAL" clId="{B93166F4-2496-49D6-B052-6EF126774046}" dt="2024-12-02T18:53:45.073" v="7326" actId="26606"/>
          <ac:graphicFrameMkLst>
            <pc:docMk/>
            <pc:sldMk cId="3404870585" sldId="514"/>
            <ac:graphicFrameMk id="20" creationId="{1DBC6566-8A04-2A3F-65B9-50CFD1E38097}"/>
          </ac:graphicFrameMkLst>
        </pc:graphicFrameChg>
      </pc:sldChg>
      <pc:sldChg chg="addSp delSp modSp new mod">
        <pc:chgData name="Kellyn Gorman" userId="e23a768f-2613-433c-8868-7d00ab8a4972" providerId="ADAL" clId="{B93166F4-2496-49D6-B052-6EF126774046}" dt="2024-12-05T00:18:07.069" v="9961" actId="14100"/>
        <pc:sldMkLst>
          <pc:docMk/>
          <pc:sldMk cId="3613416929" sldId="515"/>
        </pc:sldMkLst>
        <pc:spChg chg="mod">
          <ac:chgData name="Kellyn Gorman" userId="e23a768f-2613-433c-8868-7d00ab8a4972" providerId="ADAL" clId="{B93166F4-2496-49D6-B052-6EF126774046}" dt="2024-12-02T18:18:50.111" v="6641" actId="20577"/>
          <ac:spMkLst>
            <pc:docMk/>
            <pc:sldMk cId="3613416929" sldId="515"/>
            <ac:spMk id="2" creationId="{B8B628D5-6B57-4F3E-6D9E-125B0068EAE2}"/>
          </ac:spMkLst>
        </pc:spChg>
        <pc:spChg chg="add mod">
          <ac:chgData name="Kellyn Gorman" userId="e23a768f-2613-433c-8868-7d00ab8a4972" providerId="ADAL" clId="{B93166F4-2496-49D6-B052-6EF126774046}" dt="2024-12-05T00:17:39.537" v="9957" actId="1076"/>
          <ac:spMkLst>
            <pc:docMk/>
            <pc:sldMk cId="3613416929" sldId="515"/>
            <ac:spMk id="3" creationId="{759F51CC-EFE9-4931-4966-1612DBD98C47}"/>
          </ac:spMkLst>
        </pc:spChg>
        <pc:spChg chg="del">
          <ac:chgData name="Kellyn Gorman" userId="e23a768f-2613-433c-8868-7d00ab8a4972" providerId="ADAL" clId="{B93166F4-2496-49D6-B052-6EF126774046}" dt="2024-12-02T18:18:32.754" v="6617"/>
          <ac:spMkLst>
            <pc:docMk/>
            <pc:sldMk cId="3613416929" sldId="515"/>
            <ac:spMk id="3" creationId="{7C27856F-329A-ACFE-6F9B-1518205B0D0A}"/>
          </ac:spMkLst>
        </pc:spChg>
        <pc:graphicFrameChg chg="add mod">
          <ac:chgData name="Kellyn Gorman" userId="e23a768f-2613-433c-8868-7d00ab8a4972" providerId="ADAL" clId="{B93166F4-2496-49D6-B052-6EF126774046}" dt="2024-12-02T18:19:19.440" v="6643" actId="255"/>
          <ac:graphicFrameMkLst>
            <pc:docMk/>
            <pc:sldMk cId="3613416929" sldId="515"/>
            <ac:graphicFrameMk id="4" creationId="{2D4E001F-BB4C-FC86-AD7F-9874DC1CB4FC}"/>
          </ac:graphicFrameMkLst>
        </pc:graphicFrameChg>
        <pc:cxnChg chg="add mod">
          <ac:chgData name="Kellyn Gorman" userId="e23a768f-2613-433c-8868-7d00ab8a4972" providerId="ADAL" clId="{B93166F4-2496-49D6-B052-6EF126774046}" dt="2024-12-02T18:22:28.902" v="6650" actId="14100"/>
          <ac:cxnSpMkLst>
            <pc:docMk/>
            <pc:sldMk cId="3613416929" sldId="515"/>
            <ac:cxnSpMk id="6" creationId="{B7F444C5-9627-1F91-AF41-67812590A7FF}"/>
          </ac:cxnSpMkLst>
        </pc:cxnChg>
        <pc:cxnChg chg="add mod">
          <ac:chgData name="Kellyn Gorman" userId="e23a768f-2613-433c-8868-7d00ab8a4972" providerId="ADAL" clId="{B93166F4-2496-49D6-B052-6EF126774046}" dt="2024-12-05T00:17:56.965" v="9960" actId="14100"/>
          <ac:cxnSpMkLst>
            <pc:docMk/>
            <pc:sldMk cId="3613416929" sldId="515"/>
            <ac:cxnSpMk id="7" creationId="{681425C0-49BC-83CA-B268-994291E2427D}"/>
          </ac:cxnSpMkLst>
        </pc:cxnChg>
        <pc:cxnChg chg="add mod">
          <ac:chgData name="Kellyn Gorman" userId="e23a768f-2613-433c-8868-7d00ab8a4972" providerId="ADAL" clId="{B93166F4-2496-49D6-B052-6EF126774046}" dt="2024-12-02T18:20:18.414" v="6648" actId="1076"/>
          <ac:cxnSpMkLst>
            <pc:docMk/>
            <pc:sldMk cId="3613416929" sldId="515"/>
            <ac:cxnSpMk id="8" creationId="{351EC37C-929B-A7B8-CA56-160F55E8DC36}"/>
          </ac:cxnSpMkLst>
        </pc:cxnChg>
        <pc:cxnChg chg="add mod">
          <ac:chgData name="Kellyn Gorman" userId="e23a768f-2613-433c-8868-7d00ab8a4972" providerId="ADAL" clId="{B93166F4-2496-49D6-B052-6EF126774046}" dt="2024-12-05T00:18:07.069" v="9961" actId="14100"/>
          <ac:cxnSpMkLst>
            <pc:docMk/>
            <pc:sldMk cId="3613416929" sldId="515"/>
            <ac:cxnSpMk id="9" creationId="{534ECFA6-13C4-ACB1-5FBE-77CB3651BF80}"/>
          </ac:cxnSpMkLst>
        </pc:cxnChg>
        <pc:cxnChg chg="add mod">
          <ac:chgData name="Kellyn Gorman" userId="e23a768f-2613-433c-8868-7d00ab8a4972" providerId="ADAL" clId="{B93166F4-2496-49D6-B052-6EF126774046}" dt="2024-12-05T00:17:46.301" v="9958" actId="14100"/>
          <ac:cxnSpMkLst>
            <pc:docMk/>
            <pc:sldMk cId="3613416929" sldId="515"/>
            <ac:cxnSpMk id="12" creationId="{EF14C5A6-C7FD-E364-6951-9005C4431B57}"/>
          </ac:cxnSpMkLst>
        </pc:cxnChg>
      </pc:sldChg>
      <pc:sldChg chg="addSp delSp modSp new mod setBg">
        <pc:chgData name="Kellyn Gorman" userId="e23a768f-2613-433c-8868-7d00ab8a4972" providerId="ADAL" clId="{B93166F4-2496-49D6-B052-6EF126774046}" dt="2024-12-05T00:33:00.800" v="9983" actId="208"/>
        <pc:sldMkLst>
          <pc:docMk/>
          <pc:sldMk cId="1626574963" sldId="516"/>
        </pc:sldMkLst>
        <pc:spChg chg="mod">
          <ac:chgData name="Kellyn Gorman" userId="e23a768f-2613-433c-8868-7d00ab8a4972" providerId="ADAL" clId="{B93166F4-2496-49D6-B052-6EF126774046}" dt="2024-12-02T18:29:04.004" v="6677" actId="20577"/>
          <ac:spMkLst>
            <pc:docMk/>
            <pc:sldMk cId="1626574963" sldId="516"/>
            <ac:spMk id="2" creationId="{A2A51AB1-BD8E-2704-8E78-326731248DA1}"/>
          </ac:spMkLst>
        </pc:spChg>
        <pc:spChg chg="del">
          <ac:chgData name="Kellyn Gorman" userId="e23a768f-2613-433c-8868-7d00ab8a4972" providerId="ADAL" clId="{B93166F4-2496-49D6-B052-6EF126774046}" dt="2024-12-02T18:28:56.087" v="6654" actId="26606"/>
          <ac:spMkLst>
            <pc:docMk/>
            <pc:sldMk cId="1626574963" sldId="516"/>
            <ac:spMk id="3" creationId="{A80B6C23-5676-4D2F-3E6A-0831CB7B2764}"/>
          </ac:spMkLst>
        </pc:spChg>
        <pc:spChg chg="add mod">
          <ac:chgData name="Kellyn Gorman" userId="e23a768f-2613-433c-8868-7d00ab8a4972" providerId="ADAL" clId="{B93166F4-2496-49D6-B052-6EF126774046}" dt="2024-12-05T00:31:42.444" v="9975" actId="1076"/>
          <ac:spMkLst>
            <pc:docMk/>
            <pc:sldMk cId="1626574963" sldId="516"/>
            <ac:spMk id="3" creationId="{D58F05FA-3BD6-A649-B889-EDAC88B84B7A}"/>
          </ac:spMkLst>
        </pc:spChg>
        <pc:spChg chg="add mod">
          <ac:chgData name="Kellyn Gorman" userId="e23a768f-2613-433c-8868-7d00ab8a4972" providerId="ADAL" clId="{B93166F4-2496-49D6-B052-6EF126774046}" dt="2024-12-05T00:32:14.307" v="9981" actId="1076"/>
          <ac:spMkLst>
            <pc:docMk/>
            <pc:sldMk cId="1626574963" sldId="516"/>
            <ac:spMk id="4" creationId="{FE529C4A-45D5-0CCC-1CB7-318570903074}"/>
          </ac:spMkLst>
        </pc:spChg>
        <pc:spChg chg="add del mod">
          <ac:chgData name="Kellyn Gorman" userId="e23a768f-2613-433c-8868-7d00ab8a4972" providerId="ADAL" clId="{B93166F4-2496-49D6-B052-6EF126774046}" dt="2024-12-05T00:31:50.888" v="9976" actId="478"/>
          <ac:spMkLst>
            <pc:docMk/>
            <pc:sldMk cId="1626574963" sldId="516"/>
            <ac:spMk id="5" creationId="{71E73C18-24FD-7D7B-9AFA-8DA4E2D15E7C}"/>
          </ac:spMkLst>
        </pc:spChg>
        <pc:spChg chg="add">
          <ac:chgData name="Kellyn Gorman" userId="e23a768f-2613-433c-8868-7d00ab8a4972" providerId="ADAL" clId="{B93166F4-2496-49D6-B052-6EF126774046}" dt="2024-12-02T18:28:56.087" v="6654" actId="26606"/>
          <ac:spMkLst>
            <pc:docMk/>
            <pc:sldMk cId="1626574963" sldId="516"/>
            <ac:spMk id="10" creationId="{6C4028FD-8BAA-4A19-BFDE-594D991B7552}"/>
          </ac:spMkLst>
        </pc:spChg>
        <pc:graphicFrameChg chg="add del mod">
          <ac:chgData name="Kellyn Gorman" userId="e23a768f-2613-433c-8868-7d00ab8a4972" providerId="ADAL" clId="{B93166F4-2496-49D6-B052-6EF126774046}" dt="2024-12-02T18:28:56.087" v="6654" actId="26606"/>
          <ac:graphicFrameMkLst>
            <pc:docMk/>
            <pc:sldMk cId="1626574963" sldId="516"/>
            <ac:graphicFrameMk id="4" creationId="{F5D95AA5-7A92-8759-01A7-6C7FC1EC3A78}"/>
          </ac:graphicFrameMkLst>
        </pc:graphicFrameChg>
        <pc:graphicFrameChg chg="add mod">
          <ac:chgData name="Kellyn Gorman" userId="e23a768f-2613-433c-8868-7d00ab8a4972" providerId="ADAL" clId="{B93166F4-2496-49D6-B052-6EF126774046}" dt="2024-12-05T00:33:00.800" v="9983" actId="208"/>
          <ac:graphicFrameMkLst>
            <pc:docMk/>
            <pc:sldMk cId="1626574963" sldId="516"/>
            <ac:graphicFrameMk id="7" creationId="{F5D95AA5-7A92-8759-01A7-6C7FC1EC3A78}"/>
          </ac:graphicFrameMkLst>
        </pc:graphicFrameChg>
      </pc:sldChg>
      <pc:sldChg chg="addSp delSp modSp new mod setBg">
        <pc:chgData name="Kellyn Gorman" userId="e23a768f-2613-433c-8868-7d00ab8a4972" providerId="ADAL" clId="{B93166F4-2496-49D6-B052-6EF126774046}" dt="2024-12-05T00:31:19.719" v="9973" actId="14100"/>
        <pc:sldMkLst>
          <pc:docMk/>
          <pc:sldMk cId="2802231250" sldId="517"/>
        </pc:sldMkLst>
        <pc:spChg chg="mod">
          <ac:chgData name="Kellyn Gorman" userId="e23a768f-2613-433c-8868-7d00ab8a4972" providerId="ADAL" clId="{B93166F4-2496-49D6-B052-6EF126774046}" dt="2024-12-02T18:32:07.898" v="6702" actId="26606"/>
          <ac:spMkLst>
            <pc:docMk/>
            <pc:sldMk cId="2802231250" sldId="517"/>
            <ac:spMk id="2" creationId="{D0984246-5E19-5048-6FD6-E97121A8CFD7}"/>
          </ac:spMkLst>
        </pc:spChg>
        <pc:spChg chg="del">
          <ac:chgData name="Kellyn Gorman" userId="e23a768f-2613-433c-8868-7d00ab8a4972" providerId="ADAL" clId="{B93166F4-2496-49D6-B052-6EF126774046}" dt="2024-12-02T18:32:07.898" v="6702" actId="26606"/>
          <ac:spMkLst>
            <pc:docMk/>
            <pc:sldMk cId="2802231250" sldId="517"/>
            <ac:spMk id="3" creationId="{88D5251D-3374-6BED-A7D4-3CDBB2F8E111}"/>
          </ac:spMkLst>
        </pc:spChg>
        <pc:spChg chg="add del">
          <ac:chgData name="Kellyn Gorman" userId="e23a768f-2613-433c-8868-7d00ab8a4972" providerId="ADAL" clId="{B93166F4-2496-49D6-B052-6EF126774046}" dt="2024-12-05T00:30:59.061" v="9968" actId="478"/>
          <ac:spMkLst>
            <pc:docMk/>
            <pc:sldMk cId="2802231250" sldId="517"/>
            <ac:spMk id="3" creationId="{FA748831-3833-43FC-E3E6-78183C5B076F}"/>
          </ac:spMkLst>
        </pc:spChg>
        <pc:spChg chg="add mod">
          <ac:chgData name="Kellyn Gorman" userId="e23a768f-2613-433c-8868-7d00ab8a4972" providerId="ADAL" clId="{B93166F4-2496-49D6-B052-6EF126774046}" dt="2024-12-05T00:31:19.719" v="9973" actId="14100"/>
          <ac:spMkLst>
            <pc:docMk/>
            <pc:sldMk cId="2802231250" sldId="517"/>
            <ac:spMk id="4" creationId="{F021A6BF-5CA3-3937-C5E0-2617C66F2E4D}"/>
          </ac:spMkLst>
        </pc:spChg>
        <pc:spChg chg="add">
          <ac:chgData name="Kellyn Gorman" userId="e23a768f-2613-433c-8868-7d00ab8a4972" providerId="ADAL" clId="{B93166F4-2496-49D6-B052-6EF126774046}" dt="2024-12-02T18:32:07.898" v="6702" actId="26606"/>
          <ac:spMkLst>
            <pc:docMk/>
            <pc:sldMk cId="2802231250" sldId="517"/>
            <ac:spMk id="10" creationId="{6C4028FD-8BAA-4A19-BFDE-594D991B7552}"/>
          </ac:spMkLst>
        </pc:spChg>
        <pc:graphicFrameChg chg="add del mod">
          <ac:chgData name="Kellyn Gorman" userId="e23a768f-2613-433c-8868-7d00ab8a4972" providerId="ADAL" clId="{B93166F4-2496-49D6-B052-6EF126774046}" dt="2024-12-02T18:32:07.898" v="6702" actId="26606"/>
          <ac:graphicFrameMkLst>
            <pc:docMk/>
            <pc:sldMk cId="2802231250" sldId="517"/>
            <ac:graphicFrameMk id="4" creationId="{4E398724-6FCC-FD40-469F-75B6CA4CF6E9}"/>
          </ac:graphicFrameMkLst>
        </pc:graphicFrameChg>
        <pc:graphicFrameChg chg="add mod">
          <ac:chgData name="Kellyn Gorman" userId="e23a768f-2613-433c-8868-7d00ab8a4972" providerId="ADAL" clId="{B93166F4-2496-49D6-B052-6EF126774046}" dt="2024-12-05T00:21:14.801" v="9964"/>
          <ac:graphicFrameMkLst>
            <pc:docMk/>
            <pc:sldMk cId="2802231250" sldId="517"/>
            <ac:graphicFrameMk id="7" creationId="{4E398724-6FCC-FD40-469F-75B6CA4CF6E9}"/>
          </ac:graphicFrameMkLst>
        </pc:graphicFrameChg>
      </pc:sldChg>
      <pc:sldChg chg="addSp delSp modSp new mod ord">
        <pc:chgData name="Kellyn Gorman" userId="e23a768f-2613-433c-8868-7d00ab8a4972" providerId="ADAL" clId="{B93166F4-2496-49D6-B052-6EF126774046}" dt="2024-12-04T23:50:54.993" v="8678" actId="255"/>
        <pc:sldMkLst>
          <pc:docMk/>
          <pc:sldMk cId="3399087123" sldId="518"/>
        </pc:sldMkLst>
        <pc:spChg chg="mod">
          <ac:chgData name="Kellyn Gorman" userId="e23a768f-2613-433c-8868-7d00ab8a4972" providerId="ADAL" clId="{B93166F4-2496-49D6-B052-6EF126774046}" dt="2024-12-02T18:45:25.668" v="6994" actId="20577"/>
          <ac:spMkLst>
            <pc:docMk/>
            <pc:sldMk cId="3399087123" sldId="518"/>
            <ac:spMk id="2" creationId="{66F089FE-C9A8-7341-E8A3-B61B40CA6EBC}"/>
          </ac:spMkLst>
        </pc:spChg>
        <pc:spChg chg="del">
          <ac:chgData name="Kellyn Gorman" userId="e23a768f-2613-433c-8868-7d00ab8a4972" providerId="ADAL" clId="{B93166F4-2496-49D6-B052-6EF126774046}" dt="2024-12-02T18:47:19.782" v="7196" actId="931"/>
          <ac:spMkLst>
            <pc:docMk/>
            <pc:sldMk cId="3399087123" sldId="518"/>
            <ac:spMk id="3" creationId="{F66AF9E6-4A9B-4633-8E8E-2B435788F0D3}"/>
          </ac:spMkLst>
        </pc:spChg>
        <pc:spChg chg="mod">
          <ac:chgData name="Kellyn Gorman" userId="e23a768f-2613-433c-8868-7d00ab8a4972" providerId="ADAL" clId="{B93166F4-2496-49D6-B052-6EF126774046}" dt="2024-12-04T23:50:54.993" v="8678" actId="255"/>
          <ac:spMkLst>
            <pc:docMk/>
            <pc:sldMk cId="3399087123" sldId="518"/>
            <ac:spMk id="4" creationId="{46B61007-6BDA-B5BA-74FA-5CC58D9472AF}"/>
          </ac:spMkLst>
        </pc:spChg>
        <pc:spChg chg="add mod">
          <ac:chgData name="Kellyn Gorman" userId="e23a768f-2613-433c-8868-7d00ab8a4972" providerId="ADAL" clId="{B93166F4-2496-49D6-B052-6EF126774046}" dt="2024-12-02T18:55:25.449" v="7341" actId="255"/>
          <ac:spMkLst>
            <pc:docMk/>
            <pc:sldMk cId="3399087123" sldId="518"/>
            <ac:spMk id="8" creationId="{1BD726FF-84CC-3DA4-24D5-5FBC8486061D}"/>
          </ac:spMkLst>
        </pc:spChg>
        <pc:picChg chg="add mod">
          <ac:chgData name="Kellyn Gorman" userId="e23a768f-2613-433c-8868-7d00ab8a4972" providerId="ADAL" clId="{B93166F4-2496-49D6-B052-6EF126774046}" dt="2024-12-02T18:47:25.834" v="7197" actId="1076"/>
          <ac:picMkLst>
            <pc:docMk/>
            <pc:sldMk cId="3399087123" sldId="518"/>
            <ac:picMk id="6" creationId="{D45AC4EE-9890-1EDE-53C5-57BAAA346B53}"/>
          </ac:picMkLst>
        </pc:picChg>
      </pc:sldChg>
      <pc:sldChg chg="modSp add mod ord">
        <pc:chgData name="Kellyn Gorman" userId="e23a768f-2613-433c-8868-7d00ab8a4972" providerId="ADAL" clId="{B93166F4-2496-49D6-B052-6EF126774046}" dt="2024-12-02T18:48:07.675" v="7232" actId="14100"/>
        <pc:sldMkLst>
          <pc:docMk/>
          <pc:sldMk cId="1611443476" sldId="519"/>
        </pc:sldMkLst>
        <pc:spChg chg="mod">
          <ac:chgData name="Kellyn Gorman" userId="e23a768f-2613-433c-8868-7d00ab8a4972" providerId="ADAL" clId="{B93166F4-2496-49D6-B052-6EF126774046}" dt="2024-12-02T18:48:07.675" v="7232" actId="14100"/>
          <ac:spMkLst>
            <pc:docMk/>
            <pc:sldMk cId="1611443476" sldId="519"/>
            <ac:spMk id="2" creationId="{58095427-6FB0-10C7-8B01-71A74B51E2E5}"/>
          </ac:spMkLst>
        </pc:spChg>
      </pc:sldChg>
      <pc:sldChg chg="addSp delSp modSp new mod setBg modClrScheme chgLayout">
        <pc:chgData name="Kellyn Gorman" userId="e23a768f-2613-433c-8868-7d00ab8a4972" providerId="ADAL" clId="{B93166F4-2496-49D6-B052-6EF126774046}" dt="2024-12-02T18:50:21.090" v="7291" actId="20577"/>
        <pc:sldMkLst>
          <pc:docMk/>
          <pc:sldMk cId="365630022" sldId="520"/>
        </pc:sldMkLst>
        <pc:spChg chg="del mod ord">
          <ac:chgData name="Kellyn Gorman" userId="e23a768f-2613-433c-8868-7d00ab8a4972" providerId="ADAL" clId="{B93166F4-2496-49D6-B052-6EF126774046}" dt="2024-12-02T18:49:45.874" v="7240" actId="700"/>
          <ac:spMkLst>
            <pc:docMk/>
            <pc:sldMk cId="365630022" sldId="520"/>
            <ac:spMk id="2" creationId="{FC770E28-0FC6-EE9B-6618-6036A4C8F80D}"/>
          </ac:spMkLst>
        </pc:spChg>
        <pc:spChg chg="del mod ord">
          <ac:chgData name="Kellyn Gorman" userId="e23a768f-2613-433c-8868-7d00ab8a4972" providerId="ADAL" clId="{B93166F4-2496-49D6-B052-6EF126774046}" dt="2024-12-02T18:49:45.874" v="7240" actId="700"/>
          <ac:spMkLst>
            <pc:docMk/>
            <pc:sldMk cId="365630022" sldId="520"/>
            <ac:spMk id="3" creationId="{29479DDD-1DF6-AD55-76BD-3563C5F5611C}"/>
          </ac:spMkLst>
        </pc:spChg>
        <pc:spChg chg="add mod ord">
          <ac:chgData name="Kellyn Gorman" userId="e23a768f-2613-433c-8868-7d00ab8a4972" providerId="ADAL" clId="{B93166F4-2496-49D6-B052-6EF126774046}" dt="2024-12-02T18:50:01.834" v="7243" actId="26606"/>
          <ac:spMkLst>
            <pc:docMk/>
            <pc:sldMk cId="365630022" sldId="520"/>
            <ac:spMk id="4" creationId="{F7087B36-4739-8E49-6A0B-31474FBD3684}"/>
          </ac:spMkLst>
        </pc:spChg>
        <pc:spChg chg="add mod ord">
          <ac:chgData name="Kellyn Gorman" userId="e23a768f-2613-433c-8868-7d00ab8a4972" providerId="ADAL" clId="{B93166F4-2496-49D6-B052-6EF126774046}" dt="2024-12-02T18:50:21.090" v="7291" actId="20577"/>
          <ac:spMkLst>
            <pc:docMk/>
            <pc:sldMk cId="365630022" sldId="520"/>
            <ac:spMk id="5" creationId="{C2227173-2229-ACFD-5D63-9B98325D35C7}"/>
          </ac:spMkLst>
        </pc:spChg>
        <pc:spChg chg="add">
          <ac:chgData name="Kellyn Gorman" userId="e23a768f-2613-433c-8868-7d00ab8a4972" providerId="ADAL" clId="{B93166F4-2496-49D6-B052-6EF126774046}" dt="2024-12-02T18:50:01.834" v="7243" actId="26606"/>
          <ac:spMkLst>
            <pc:docMk/>
            <pc:sldMk cId="365630022" sldId="520"/>
            <ac:spMk id="10" creationId="{787F4F1C-8D3D-4EC1-B72D-A0470A5A08B8}"/>
          </ac:spMkLst>
        </pc:spChg>
        <pc:grpChg chg="add">
          <ac:chgData name="Kellyn Gorman" userId="e23a768f-2613-433c-8868-7d00ab8a4972" providerId="ADAL" clId="{B93166F4-2496-49D6-B052-6EF126774046}" dt="2024-12-02T18:50:01.834" v="7243" actId="26606"/>
          <ac:grpSpMkLst>
            <pc:docMk/>
            <pc:sldMk cId="365630022" sldId="520"/>
            <ac:grpSpMk id="12" creationId="{D1E3DD61-64DB-46AD-B249-E273CD86B051}"/>
          </ac:grpSpMkLst>
        </pc:grpChg>
      </pc:sldChg>
      <pc:sldChg chg="addSp delSp modSp new mod setBg">
        <pc:chgData name="Kellyn Gorman" userId="e23a768f-2613-433c-8868-7d00ab8a4972" providerId="ADAL" clId="{B93166F4-2496-49D6-B052-6EF126774046}" dt="2024-12-02T18:59:37.905" v="7741" actId="1076"/>
        <pc:sldMkLst>
          <pc:docMk/>
          <pc:sldMk cId="543343377" sldId="521"/>
        </pc:sldMkLst>
        <pc:spChg chg="mod">
          <ac:chgData name="Kellyn Gorman" userId="e23a768f-2613-433c-8868-7d00ab8a4972" providerId="ADAL" clId="{B93166F4-2496-49D6-B052-6EF126774046}" dt="2024-12-02T18:58:33.916" v="7734" actId="26606"/>
          <ac:spMkLst>
            <pc:docMk/>
            <pc:sldMk cId="543343377" sldId="521"/>
            <ac:spMk id="2" creationId="{069F5365-9CF5-9D86-CEEA-BD3324334D4D}"/>
          </ac:spMkLst>
        </pc:spChg>
        <pc:spChg chg="del mod">
          <ac:chgData name="Kellyn Gorman" userId="e23a768f-2613-433c-8868-7d00ab8a4972" providerId="ADAL" clId="{B93166F4-2496-49D6-B052-6EF126774046}" dt="2024-12-02T18:58:33.916" v="7734" actId="26606"/>
          <ac:spMkLst>
            <pc:docMk/>
            <pc:sldMk cId="543343377" sldId="521"/>
            <ac:spMk id="3" creationId="{93AD1659-872F-68D2-EB44-004E365E024D}"/>
          </ac:spMkLst>
        </pc:spChg>
        <pc:spChg chg="add mod">
          <ac:chgData name="Kellyn Gorman" userId="e23a768f-2613-433c-8868-7d00ab8a4972" providerId="ADAL" clId="{B93166F4-2496-49D6-B052-6EF126774046}" dt="2024-12-02T18:59:37.905" v="7741" actId="1076"/>
          <ac:spMkLst>
            <pc:docMk/>
            <pc:sldMk cId="543343377" sldId="521"/>
            <ac:spMk id="6" creationId="{F1D6B9A5-2245-7B1E-E379-947B2BCFEDCF}"/>
          </ac:spMkLst>
        </pc:spChg>
        <pc:spChg chg="add">
          <ac:chgData name="Kellyn Gorman" userId="e23a768f-2613-433c-8868-7d00ab8a4972" providerId="ADAL" clId="{B93166F4-2496-49D6-B052-6EF126774046}" dt="2024-12-02T18:58:33.916" v="7734" actId="26606"/>
          <ac:spMkLst>
            <pc:docMk/>
            <pc:sldMk cId="543343377" sldId="521"/>
            <ac:spMk id="9" creationId="{7517A47C-B2E5-4B79-8061-D74B1311AF6E}"/>
          </ac:spMkLst>
        </pc:spChg>
        <pc:spChg chg="add">
          <ac:chgData name="Kellyn Gorman" userId="e23a768f-2613-433c-8868-7d00ab8a4972" providerId="ADAL" clId="{B93166F4-2496-49D6-B052-6EF126774046}" dt="2024-12-02T18:58:33.916" v="7734" actId="26606"/>
          <ac:spMkLst>
            <pc:docMk/>
            <pc:sldMk cId="543343377" sldId="521"/>
            <ac:spMk id="11" creationId="{C505E780-2083-4CB5-A42A-5E0E2908ECC3}"/>
          </ac:spMkLst>
        </pc:spChg>
        <pc:spChg chg="add">
          <ac:chgData name="Kellyn Gorman" userId="e23a768f-2613-433c-8868-7d00ab8a4972" providerId="ADAL" clId="{B93166F4-2496-49D6-B052-6EF126774046}" dt="2024-12-02T18:58:33.916" v="7734" actId="26606"/>
          <ac:spMkLst>
            <pc:docMk/>
            <pc:sldMk cId="543343377" sldId="521"/>
            <ac:spMk id="13" creationId="{D2C0AE1C-0118-41AE-8A10-7CDCBF10E96F}"/>
          </ac:spMkLst>
        </pc:spChg>
        <pc:spChg chg="add">
          <ac:chgData name="Kellyn Gorman" userId="e23a768f-2613-433c-8868-7d00ab8a4972" providerId="ADAL" clId="{B93166F4-2496-49D6-B052-6EF126774046}" dt="2024-12-02T18:58:33.916" v="7734" actId="26606"/>
          <ac:spMkLst>
            <pc:docMk/>
            <pc:sldMk cId="543343377" sldId="521"/>
            <ac:spMk id="15" creationId="{463EEC44-1BA3-44ED-81FC-A644B04B2A44}"/>
          </ac:spMkLst>
        </pc:spChg>
        <pc:graphicFrameChg chg="add">
          <ac:chgData name="Kellyn Gorman" userId="e23a768f-2613-433c-8868-7d00ab8a4972" providerId="ADAL" clId="{B93166F4-2496-49D6-B052-6EF126774046}" dt="2024-12-02T18:58:33.916" v="7734" actId="26606"/>
          <ac:graphicFrameMkLst>
            <pc:docMk/>
            <pc:sldMk cId="543343377" sldId="521"/>
            <ac:graphicFrameMk id="5" creationId="{6688FDEB-153A-542A-D54B-848E16A5D1AF}"/>
          </ac:graphicFrameMkLst>
        </pc:graphicFrameChg>
      </pc:sldChg>
      <pc:sldChg chg="addSp modSp new mod">
        <pc:chgData name="Kellyn Gorman" userId="e23a768f-2613-433c-8868-7d00ab8a4972" providerId="ADAL" clId="{B93166F4-2496-49D6-B052-6EF126774046}" dt="2024-12-04T23:53:36.872" v="8828" actId="207"/>
        <pc:sldMkLst>
          <pc:docMk/>
          <pc:sldMk cId="2450190427" sldId="522"/>
        </pc:sldMkLst>
        <pc:spChg chg="mod">
          <ac:chgData name="Kellyn Gorman" userId="e23a768f-2613-433c-8868-7d00ab8a4972" providerId="ADAL" clId="{B93166F4-2496-49D6-B052-6EF126774046}" dt="2024-12-04T23:34:57.838" v="8332" actId="20577"/>
          <ac:spMkLst>
            <pc:docMk/>
            <pc:sldMk cId="2450190427" sldId="522"/>
            <ac:spMk id="2" creationId="{2DC7CA1C-89B0-27E3-2E22-37E621D10269}"/>
          </ac:spMkLst>
        </pc:spChg>
        <pc:spChg chg="mod">
          <ac:chgData name="Kellyn Gorman" userId="e23a768f-2613-433c-8868-7d00ab8a4972" providerId="ADAL" clId="{B93166F4-2496-49D6-B052-6EF126774046}" dt="2024-12-04T23:53:36.872" v="8828" actId="207"/>
          <ac:spMkLst>
            <pc:docMk/>
            <pc:sldMk cId="2450190427" sldId="522"/>
            <ac:spMk id="3" creationId="{7403BDD9-277B-505F-B975-C63C9CCF3CF1}"/>
          </ac:spMkLst>
        </pc:spChg>
        <pc:spChg chg="add mod">
          <ac:chgData name="Kellyn Gorman" userId="e23a768f-2613-433c-8868-7d00ab8a4972" providerId="ADAL" clId="{B93166F4-2496-49D6-B052-6EF126774046}" dt="2024-12-04T23:53:25.410" v="8824" actId="113"/>
          <ac:spMkLst>
            <pc:docMk/>
            <pc:sldMk cId="2450190427" sldId="522"/>
            <ac:spMk id="4" creationId="{7BF16790-88DA-F8FC-2D9F-A94D5E9E29FC}"/>
          </ac:spMkLst>
        </pc:spChg>
      </pc:sldChg>
      <pc:sldChg chg="addSp modSp new mod">
        <pc:chgData name="Kellyn Gorman" userId="e23a768f-2613-433c-8868-7d00ab8a4972" providerId="ADAL" clId="{B93166F4-2496-49D6-B052-6EF126774046}" dt="2024-12-05T00:13:56.308" v="9898" actId="14100"/>
        <pc:sldMkLst>
          <pc:docMk/>
          <pc:sldMk cId="1226060001" sldId="523"/>
        </pc:sldMkLst>
        <pc:spChg chg="mod">
          <ac:chgData name="Kellyn Gorman" userId="e23a768f-2613-433c-8868-7d00ab8a4972" providerId="ADAL" clId="{B93166F4-2496-49D6-B052-6EF126774046}" dt="2024-12-04T23:38:19.718" v="8450" actId="20577"/>
          <ac:spMkLst>
            <pc:docMk/>
            <pc:sldMk cId="1226060001" sldId="523"/>
            <ac:spMk id="2" creationId="{988FF1DD-AAF5-C591-0292-3EE2CB40B698}"/>
          </ac:spMkLst>
        </pc:spChg>
        <pc:spChg chg="mod">
          <ac:chgData name="Kellyn Gorman" userId="e23a768f-2613-433c-8868-7d00ab8a4972" providerId="ADAL" clId="{B93166F4-2496-49D6-B052-6EF126774046}" dt="2024-12-04T23:38:54.187" v="8469" actId="5793"/>
          <ac:spMkLst>
            <pc:docMk/>
            <pc:sldMk cId="1226060001" sldId="523"/>
            <ac:spMk id="3" creationId="{CEA403E9-9067-1B24-B178-BBF6A6A426A4}"/>
          </ac:spMkLst>
        </pc:spChg>
        <pc:spChg chg="add mod">
          <ac:chgData name="Kellyn Gorman" userId="e23a768f-2613-433c-8868-7d00ab8a4972" providerId="ADAL" clId="{B93166F4-2496-49D6-B052-6EF126774046}" dt="2024-12-05T00:12:00.437" v="9841" actId="207"/>
          <ac:spMkLst>
            <pc:docMk/>
            <pc:sldMk cId="1226060001" sldId="523"/>
            <ac:spMk id="4" creationId="{5BF24AF3-C855-A97F-CCE2-948392B24C89}"/>
          </ac:spMkLst>
        </pc:spChg>
        <pc:spChg chg="add mod">
          <ac:chgData name="Kellyn Gorman" userId="e23a768f-2613-433c-8868-7d00ab8a4972" providerId="ADAL" clId="{B93166F4-2496-49D6-B052-6EF126774046}" dt="2024-12-05T00:13:56.308" v="9898" actId="14100"/>
          <ac:spMkLst>
            <pc:docMk/>
            <pc:sldMk cId="1226060001" sldId="523"/>
            <ac:spMk id="5" creationId="{67F30BF1-6518-0069-E683-9A4B5FFE1A04}"/>
          </ac:spMkLst>
        </pc:spChg>
        <pc:picChg chg="add mod">
          <ac:chgData name="Kellyn Gorman" userId="e23a768f-2613-433c-8868-7d00ab8a4972" providerId="ADAL" clId="{B93166F4-2496-49D6-B052-6EF126774046}" dt="2024-12-04T23:39:42.450" v="8477" actId="1076"/>
          <ac:picMkLst>
            <pc:docMk/>
            <pc:sldMk cId="1226060001" sldId="523"/>
            <ac:picMk id="3075" creationId="{F687BD14-01A7-F99A-454A-0B09A52E5A32}"/>
          </ac:picMkLst>
        </pc:picChg>
      </pc:sldChg>
      <pc:sldMasterChg chg="modSldLayout">
        <pc:chgData name="Kellyn Gorman" userId="e23a768f-2613-433c-8868-7d00ab8a4972" providerId="ADAL" clId="{B93166F4-2496-49D6-B052-6EF126774046}" dt="2024-11-27T14:36:23.219" v="3878"/>
        <pc:sldMasterMkLst>
          <pc:docMk/>
          <pc:sldMasterMk cId="212600118" sldId="2147483669"/>
        </pc:sldMasterMkLst>
        <pc:sldLayoutChg chg="addSp">
          <pc:chgData name="Kellyn Gorman" userId="e23a768f-2613-433c-8868-7d00ab8a4972" providerId="ADAL" clId="{B93166F4-2496-49D6-B052-6EF126774046}" dt="2024-11-27T14:36:23.219" v="3878"/>
          <pc:sldLayoutMkLst>
            <pc:docMk/>
            <pc:sldMasterMk cId="212600118" sldId="2147483669"/>
            <pc:sldLayoutMk cId="1453713502" sldId="2147483670"/>
          </pc:sldLayoutMkLst>
          <pc:picChg chg="add">
            <ac:chgData name="Kellyn Gorman" userId="e23a768f-2613-433c-8868-7d00ab8a4972" providerId="ADAL" clId="{B93166F4-2496-49D6-B052-6EF126774046}" dt="2024-11-27T14:36:23.219" v="3878"/>
            <ac:picMkLst>
              <pc:docMk/>
              <pc:sldMasterMk cId="212600118" sldId="2147483669"/>
              <pc:sldLayoutMk cId="1453713502" sldId="2147483670"/>
              <ac:picMk id="8" creationId="{77F77FEE-AC25-6688-D308-80A87289E82B}"/>
            </ac:picMkLst>
          </pc:picChg>
        </pc:sldLayoutChg>
      </pc:sldMasterChg>
      <pc:sldMasterChg chg="modSldLayout">
        <pc:chgData name="Kellyn Gorman" userId="e23a768f-2613-433c-8868-7d00ab8a4972" providerId="ADAL" clId="{B93166F4-2496-49D6-B052-6EF126774046}" dt="2024-11-27T14:31:58.903" v="3768"/>
        <pc:sldMasterMkLst>
          <pc:docMk/>
          <pc:sldMasterMk cId="1993173256" sldId="2147483669"/>
        </pc:sldMasterMkLst>
        <pc:sldLayoutChg chg="addSp">
          <pc:chgData name="Kellyn Gorman" userId="e23a768f-2613-433c-8868-7d00ab8a4972" providerId="ADAL" clId="{B93166F4-2496-49D6-B052-6EF126774046}" dt="2024-11-27T14:31:58.903" v="3768"/>
          <pc:sldLayoutMkLst>
            <pc:docMk/>
            <pc:sldMasterMk cId="1993173256" sldId="2147483669"/>
            <pc:sldLayoutMk cId="2634320124" sldId="2147483670"/>
          </pc:sldLayoutMkLst>
          <pc:picChg chg="add">
            <ac:chgData name="Kellyn Gorman" userId="e23a768f-2613-433c-8868-7d00ab8a4972" providerId="ADAL" clId="{B93166F4-2496-49D6-B052-6EF126774046}" dt="2024-11-27T14:31:58.903" v="3768"/>
            <ac:picMkLst>
              <pc:docMk/>
              <pc:sldMasterMk cId="1993173256" sldId="2147483669"/>
              <pc:sldLayoutMk cId="2634320124" sldId="2147483670"/>
              <ac:picMk id="7" creationId="{C43D4FF9-4CA6-90E8-8CCD-978A5756C463}"/>
            </ac:picMkLst>
          </pc:picChg>
        </pc:sldLayoutChg>
        <pc:sldLayoutChg chg="addSp">
          <pc:chgData name="Kellyn Gorman" userId="e23a768f-2613-433c-8868-7d00ab8a4972" providerId="ADAL" clId="{B93166F4-2496-49D6-B052-6EF126774046}" dt="2024-11-27T14:31:58.903" v="3768"/>
          <pc:sldLayoutMkLst>
            <pc:docMk/>
            <pc:sldMasterMk cId="1993173256" sldId="2147483669"/>
            <pc:sldLayoutMk cId="775148016" sldId="2147483671"/>
          </pc:sldLayoutMkLst>
          <pc:picChg chg="add">
            <ac:chgData name="Kellyn Gorman" userId="e23a768f-2613-433c-8868-7d00ab8a4972" providerId="ADAL" clId="{B93166F4-2496-49D6-B052-6EF126774046}" dt="2024-11-27T14:31:58.903" v="3768"/>
            <ac:picMkLst>
              <pc:docMk/>
              <pc:sldMasterMk cId="1993173256" sldId="2147483669"/>
              <pc:sldLayoutMk cId="775148016" sldId="2147483671"/>
              <ac:picMk id="7" creationId="{4E2F44DF-C566-EC61-5D2C-EC74942310A6}"/>
            </ac:picMkLst>
          </pc:picChg>
        </pc:sldLayoutChg>
      </pc:sldMasterChg>
      <pc:sldMasterChg chg="modSldLayout">
        <pc:chgData name="Kellyn Gorman" userId="e23a768f-2613-433c-8868-7d00ab8a4972" providerId="ADAL" clId="{B93166F4-2496-49D6-B052-6EF126774046}" dt="2024-11-27T14:32:06.599" v="3770"/>
        <pc:sldMasterMkLst>
          <pc:docMk/>
          <pc:sldMasterMk cId="2969355624" sldId="2147483682"/>
        </pc:sldMasterMkLst>
        <pc:sldLayoutChg chg="addSp">
          <pc:chgData name="Kellyn Gorman" userId="e23a768f-2613-433c-8868-7d00ab8a4972" providerId="ADAL" clId="{B93166F4-2496-49D6-B052-6EF126774046}" dt="2024-11-27T14:32:06.599" v="3770"/>
          <pc:sldLayoutMkLst>
            <pc:docMk/>
            <pc:sldMasterMk cId="2969355624" sldId="2147483682"/>
            <pc:sldLayoutMk cId="1962168301" sldId="2147483683"/>
          </pc:sldLayoutMkLst>
          <pc:picChg chg="add">
            <ac:chgData name="Kellyn Gorman" userId="e23a768f-2613-433c-8868-7d00ab8a4972" providerId="ADAL" clId="{B93166F4-2496-49D6-B052-6EF126774046}" dt="2024-11-27T14:32:06.599" v="3770"/>
            <ac:picMkLst>
              <pc:docMk/>
              <pc:sldMasterMk cId="2969355624" sldId="2147483682"/>
              <pc:sldLayoutMk cId="1962168301" sldId="2147483683"/>
              <ac:picMk id="8" creationId="{EE79311A-0CA4-0024-24FD-8CD86E6FE844}"/>
            </ac:picMkLst>
          </pc:picChg>
        </pc:sldLayoutChg>
        <pc:sldLayoutChg chg="addSp">
          <pc:chgData name="Kellyn Gorman" userId="e23a768f-2613-433c-8868-7d00ab8a4972" providerId="ADAL" clId="{B93166F4-2496-49D6-B052-6EF126774046}" dt="2024-11-27T14:32:06.599" v="3770"/>
          <pc:sldLayoutMkLst>
            <pc:docMk/>
            <pc:sldMasterMk cId="2969355624" sldId="2147483682"/>
            <pc:sldLayoutMk cId="1478440412" sldId="2147483684"/>
          </pc:sldLayoutMkLst>
          <pc:picChg chg="add">
            <ac:chgData name="Kellyn Gorman" userId="e23a768f-2613-433c-8868-7d00ab8a4972" providerId="ADAL" clId="{B93166F4-2496-49D6-B052-6EF126774046}" dt="2024-11-27T14:32:06.599" v="3770"/>
            <ac:picMkLst>
              <pc:docMk/>
              <pc:sldMasterMk cId="2969355624" sldId="2147483682"/>
              <pc:sldLayoutMk cId="1478440412" sldId="2147483684"/>
              <ac:picMk id="7" creationId="{FA5D7D1C-05BF-9888-F8CC-36394BCE19AB}"/>
            </ac:picMkLst>
          </pc:picChg>
        </pc:sldLayoutChg>
      </pc:sldMasterChg>
      <pc:sldMasterChg chg="modSldLayout">
        <pc:chgData name="Kellyn Gorman" userId="e23a768f-2613-433c-8868-7d00ab8a4972" providerId="ADAL" clId="{B93166F4-2496-49D6-B052-6EF126774046}" dt="2024-11-27T14:32:10.336" v="3772"/>
        <pc:sldMasterMkLst>
          <pc:docMk/>
          <pc:sldMasterMk cId="2558609022" sldId="2147483700"/>
        </pc:sldMasterMkLst>
        <pc:sldLayoutChg chg="addSp">
          <pc:chgData name="Kellyn Gorman" userId="e23a768f-2613-433c-8868-7d00ab8a4972" providerId="ADAL" clId="{B93166F4-2496-49D6-B052-6EF126774046}" dt="2024-11-27T14:32:10.336" v="3772"/>
          <pc:sldLayoutMkLst>
            <pc:docMk/>
            <pc:sldMasterMk cId="2558609022" sldId="2147483700"/>
            <pc:sldLayoutMk cId="3504472154" sldId="2147483701"/>
          </pc:sldLayoutMkLst>
          <pc:picChg chg="add">
            <ac:chgData name="Kellyn Gorman" userId="e23a768f-2613-433c-8868-7d00ab8a4972" providerId="ADAL" clId="{B93166F4-2496-49D6-B052-6EF126774046}" dt="2024-11-27T14:32:10.336" v="3772"/>
            <ac:picMkLst>
              <pc:docMk/>
              <pc:sldMasterMk cId="2558609022" sldId="2147483700"/>
              <pc:sldLayoutMk cId="3504472154" sldId="2147483701"/>
              <ac:picMk id="7" creationId="{218686F5-9201-2FEA-28A1-BF4DC69AA4CF}"/>
            </ac:picMkLst>
          </pc:picChg>
        </pc:sldLayoutChg>
        <pc:sldLayoutChg chg="addSp">
          <pc:chgData name="Kellyn Gorman" userId="e23a768f-2613-433c-8868-7d00ab8a4972" providerId="ADAL" clId="{B93166F4-2496-49D6-B052-6EF126774046}" dt="2024-11-27T14:32:10.336" v="3772"/>
          <pc:sldLayoutMkLst>
            <pc:docMk/>
            <pc:sldMasterMk cId="2558609022" sldId="2147483700"/>
            <pc:sldLayoutMk cId="2061690436" sldId="2147483702"/>
          </pc:sldLayoutMkLst>
          <pc:picChg chg="add">
            <ac:chgData name="Kellyn Gorman" userId="e23a768f-2613-433c-8868-7d00ab8a4972" providerId="ADAL" clId="{B93166F4-2496-49D6-B052-6EF126774046}" dt="2024-11-27T14:32:10.336" v="3772"/>
            <ac:picMkLst>
              <pc:docMk/>
              <pc:sldMasterMk cId="2558609022" sldId="2147483700"/>
              <pc:sldLayoutMk cId="2061690436" sldId="2147483702"/>
              <ac:picMk id="7" creationId="{6A342A6F-0A81-2EB5-C495-F9894390C099}"/>
            </ac:picMkLst>
          </pc:picChg>
        </pc:sldLayoutChg>
      </pc:sldMasterChg>
      <pc:sldMasterChg chg="modSldLayout">
        <pc:chgData name="Kellyn Gorman" userId="e23a768f-2613-433c-8868-7d00ab8a4972" providerId="ADAL" clId="{B93166F4-2496-49D6-B052-6EF126774046}" dt="2024-11-27T14:32:14.743" v="3773"/>
        <pc:sldMasterMkLst>
          <pc:docMk/>
          <pc:sldMasterMk cId="3317323252" sldId="2147483713"/>
        </pc:sldMasterMkLst>
        <pc:sldLayoutChg chg="addSp">
          <pc:chgData name="Kellyn Gorman" userId="e23a768f-2613-433c-8868-7d00ab8a4972" providerId="ADAL" clId="{B93166F4-2496-49D6-B052-6EF126774046}" dt="2024-11-27T14:32:14.743" v="3773"/>
          <pc:sldLayoutMkLst>
            <pc:docMk/>
            <pc:sldMasterMk cId="3317323252" sldId="2147483713"/>
            <pc:sldLayoutMk cId="3153302061" sldId="2147483714"/>
          </pc:sldLayoutMkLst>
          <pc:picChg chg="add">
            <ac:chgData name="Kellyn Gorman" userId="e23a768f-2613-433c-8868-7d00ab8a4972" providerId="ADAL" clId="{B93166F4-2496-49D6-B052-6EF126774046}" dt="2024-11-27T14:32:14.743" v="3773"/>
            <ac:picMkLst>
              <pc:docMk/>
              <pc:sldMasterMk cId="3317323252" sldId="2147483713"/>
              <pc:sldLayoutMk cId="3153302061" sldId="2147483714"/>
              <ac:picMk id="7" creationId="{1C64A446-953F-6521-0D68-601ED80BDAEF}"/>
            </ac:picMkLst>
          </pc:picChg>
        </pc:sldLayoutChg>
        <pc:sldLayoutChg chg="addSp">
          <pc:chgData name="Kellyn Gorman" userId="e23a768f-2613-433c-8868-7d00ab8a4972" providerId="ADAL" clId="{B93166F4-2496-49D6-B052-6EF126774046}" dt="2024-11-27T14:32:14.743" v="3773"/>
          <pc:sldLayoutMkLst>
            <pc:docMk/>
            <pc:sldMasterMk cId="3317323252" sldId="2147483713"/>
            <pc:sldLayoutMk cId="3779031535" sldId="2147483715"/>
          </pc:sldLayoutMkLst>
          <pc:picChg chg="add">
            <ac:chgData name="Kellyn Gorman" userId="e23a768f-2613-433c-8868-7d00ab8a4972" providerId="ADAL" clId="{B93166F4-2496-49D6-B052-6EF126774046}" dt="2024-11-27T14:32:14.743" v="3773"/>
            <ac:picMkLst>
              <pc:docMk/>
              <pc:sldMasterMk cId="3317323252" sldId="2147483713"/>
              <pc:sldLayoutMk cId="3779031535" sldId="2147483715"/>
              <ac:picMk id="4" creationId="{90AF0822-893D-6E9B-C327-B398291E44E8}"/>
            </ac:picMkLst>
          </pc:picChg>
        </pc:sldLayoutChg>
      </pc:sldMasterChg>
      <pc:sldMasterChg chg="modSldLayout">
        <pc:chgData name="Kellyn Gorman" userId="e23a768f-2613-433c-8868-7d00ab8a4972" providerId="ADAL" clId="{B93166F4-2496-49D6-B052-6EF126774046}" dt="2024-11-27T14:32:19.228" v="3774"/>
        <pc:sldMasterMkLst>
          <pc:docMk/>
          <pc:sldMasterMk cId="572215866" sldId="2147483732"/>
        </pc:sldMasterMkLst>
        <pc:sldLayoutChg chg="addSp">
          <pc:chgData name="Kellyn Gorman" userId="e23a768f-2613-433c-8868-7d00ab8a4972" providerId="ADAL" clId="{B93166F4-2496-49D6-B052-6EF126774046}" dt="2024-11-27T14:32:19.228" v="3774"/>
          <pc:sldLayoutMkLst>
            <pc:docMk/>
            <pc:sldMasterMk cId="572215866" sldId="2147483732"/>
            <pc:sldLayoutMk cId="2458347263" sldId="2147483733"/>
          </pc:sldLayoutMkLst>
          <pc:picChg chg="add">
            <ac:chgData name="Kellyn Gorman" userId="e23a768f-2613-433c-8868-7d00ab8a4972" providerId="ADAL" clId="{B93166F4-2496-49D6-B052-6EF126774046}" dt="2024-11-27T14:32:19.228" v="3774"/>
            <ac:picMkLst>
              <pc:docMk/>
              <pc:sldMasterMk cId="572215866" sldId="2147483732"/>
              <pc:sldLayoutMk cId="2458347263" sldId="2147483733"/>
              <ac:picMk id="6" creationId="{BF772C50-CD7B-C873-58BC-2A3523A4FD19}"/>
            </ac:picMkLst>
          </pc:picChg>
        </pc:sldLayoutChg>
        <pc:sldLayoutChg chg="addSp">
          <pc:chgData name="Kellyn Gorman" userId="e23a768f-2613-433c-8868-7d00ab8a4972" providerId="ADAL" clId="{B93166F4-2496-49D6-B052-6EF126774046}" dt="2024-11-27T14:32:19.228" v="3774"/>
          <pc:sldLayoutMkLst>
            <pc:docMk/>
            <pc:sldMasterMk cId="572215866" sldId="2147483732"/>
            <pc:sldLayoutMk cId="3971723486" sldId="2147483734"/>
          </pc:sldLayoutMkLst>
          <pc:picChg chg="add">
            <ac:chgData name="Kellyn Gorman" userId="e23a768f-2613-433c-8868-7d00ab8a4972" providerId="ADAL" clId="{B93166F4-2496-49D6-B052-6EF126774046}" dt="2024-11-27T14:32:19.228" v="3774"/>
            <ac:picMkLst>
              <pc:docMk/>
              <pc:sldMasterMk cId="572215866" sldId="2147483732"/>
              <pc:sldLayoutMk cId="3971723486" sldId="2147483734"/>
              <ac:picMk id="7" creationId="{BE682126-006A-9DC1-59CB-2C2A1B33791D}"/>
            </ac:picMkLst>
          </pc:picChg>
        </pc:sldLayoutChg>
      </pc:sldMasterChg>
      <pc:sldMasterChg chg="modSldLayout">
        <pc:chgData name="Kellyn Gorman" userId="e23a768f-2613-433c-8868-7d00ab8a4972" providerId="ADAL" clId="{B93166F4-2496-49D6-B052-6EF126774046}" dt="2024-11-27T14:32:21.677" v="3777"/>
        <pc:sldMasterMkLst>
          <pc:docMk/>
          <pc:sldMasterMk cId="2248287926" sldId="2147483751"/>
        </pc:sldMasterMkLst>
        <pc:sldLayoutChg chg="addSp">
          <pc:chgData name="Kellyn Gorman" userId="e23a768f-2613-433c-8868-7d00ab8a4972" providerId="ADAL" clId="{B93166F4-2496-49D6-B052-6EF126774046}" dt="2024-11-27T14:32:21.677" v="3777"/>
          <pc:sldLayoutMkLst>
            <pc:docMk/>
            <pc:sldMasterMk cId="2248287926" sldId="2147483751"/>
            <pc:sldLayoutMk cId="581273847" sldId="2147483752"/>
          </pc:sldLayoutMkLst>
          <pc:picChg chg="add">
            <ac:chgData name="Kellyn Gorman" userId="e23a768f-2613-433c-8868-7d00ab8a4972" providerId="ADAL" clId="{B93166F4-2496-49D6-B052-6EF126774046}" dt="2024-11-27T14:32:21.677" v="3777"/>
            <ac:picMkLst>
              <pc:docMk/>
              <pc:sldMasterMk cId="2248287926" sldId="2147483751"/>
              <pc:sldLayoutMk cId="581273847" sldId="2147483752"/>
              <ac:picMk id="7" creationId="{8F96CA5E-583A-4698-8E1B-1115BAAFA1C6}"/>
            </ac:picMkLst>
          </pc:picChg>
        </pc:sldLayoutChg>
        <pc:sldLayoutChg chg="addSp">
          <pc:chgData name="Kellyn Gorman" userId="e23a768f-2613-433c-8868-7d00ab8a4972" providerId="ADAL" clId="{B93166F4-2496-49D6-B052-6EF126774046}" dt="2024-11-27T14:32:21.677" v="3777"/>
          <pc:sldLayoutMkLst>
            <pc:docMk/>
            <pc:sldMasterMk cId="2248287926" sldId="2147483751"/>
            <pc:sldLayoutMk cId="921013742" sldId="2147483753"/>
          </pc:sldLayoutMkLst>
          <pc:picChg chg="add">
            <ac:chgData name="Kellyn Gorman" userId="e23a768f-2613-433c-8868-7d00ab8a4972" providerId="ADAL" clId="{B93166F4-2496-49D6-B052-6EF126774046}" dt="2024-11-27T14:32:21.677" v="3777"/>
            <ac:picMkLst>
              <pc:docMk/>
              <pc:sldMasterMk cId="2248287926" sldId="2147483751"/>
              <pc:sldLayoutMk cId="921013742" sldId="2147483753"/>
              <ac:picMk id="7" creationId="{E74E3812-B89E-30B0-5DEC-60D1906041F6}"/>
            </ac:picMkLst>
          </pc:picChg>
        </pc:sldLayoutChg>
      </pc:sldMasterChg>
      <pc:sldMasterChg chg="modSldLayout">
        <pc:chgData name="Kellyn Gorman" userId="e23a768f-2613-433c-8868-7d00ab8a4972" providerId="ADAL" clId="{B93166F4-2496-49D6-B052-6EF126774046}" dt="2024-11-27T14:32:24.751" v="3781"/>
        <pc:sldMasterMkLst>
          <pc:docMk/>
          <pc:sldMasterMk cId="374919803" sldId="2147483764"/>
        </pc:sldMasterMkLst>
        <pc:sldLayoutChg chg="addSp">
          <pc:chgData name="Kellyn Gorman" userId="e23a768f-2613-433c-8868-7d00ab8a4972" providerId="ADAL" clId="{B93166F4-2496-49D6-B052-6EF126774046}" dt="2024-11-27T14:32:24.751" v="3781"/>
          <pc:sldLayoutMkLst>
            <pc:docMk/>
            <pc:sldMasterMk cId="374919803" sldId="2147483764"/>
            <pc:sldLayoutMk cId="1668394197" sldId="2147483765"/>
          </pc:sldLayoutMkLst>
          <pc:picChg chg="add">
            <ac:chgData name="Kellyn Gorman" userId="e23a768f-2613-433c-8868-7d00ab8a4972" providerId="ADAL" clId="{B93166F4-2496-49D6-B052-6EF126774046}" dt="2024-11-27T14:32:24.751" v="3781"/>
            <ac:picMkLst>
              <pc:docMk/>
              <pc:sldMasterMk cId="374919803" sldId="2147483764"/>
              <pc:sldLayoutMk cId="1668394197" sldId="2147483765"/>
              <ac:picMk id="8" creationId="{F95AF034-0AAC-5317-1E08-1E3850BD094F}"/>
            </ac:picMkLst>
          </pc:picChg>
        </pc:sldLayoutChg>
        <pc:sldLayoutChg chg="addSp">
          <pc:chgData name="Kellyn Gorman" userId="e23a768f-2613-433c-8868-7d00ab8a4972" providerId="ADAL" clId="{B93166F4-2496-49D6-B052-6EF126774046}" dt="2024-11-27T14:32:24.751" v="3781"/>
          <pc:sldLayoutMkLst>
            <pc:docMk/>
            <pc:sldMasterMk cId="374919803" sldId="2147483764"/>
            <pc:sldLayoutMk cId="2278792516" sldId="2147483766"/>
          </pc:sldLayoutMkLst>
          <pc:picChg chg="add">
            <ac:chgData name="Kellyn Gorman" userId="e23a768f-2613-433c-8868-7d00ab8a4972" providerId="ADAL" clId="{B93166F4-2496-49D6-B052-6EF126774046}" dt="2024-11-27T14:32:24.751" v="3781"/>
            <ac:picMkLst>
              <pc:docMk/>
              <pc:sldMasterMk cId="374919803" sldId="2147483764"/>
              <pc:sldLayoutMk cId="2278792516" sldId="2147483766"/>
              <ac:picMk id="8" creationId="{6B65C09A-213A-4CAD-C72B-1DE3A33D5E82}"/>
            </ac:picMkLst>
          </pc:picChg>
        </pc:sldLayoutChg>
      </pc:sldMasterChg>
      <pc:sldMasterChg chg="modSldLayout">
        <pc:chgData name="Kellyn Gorman" userId="e23a768f-2613-433c-8868-7d00ab8a4972" providerId="ADAL" clId="{B93166F4-2496-49D6-B052-6EF126774046}" dt="2024-11-27T14:32:26.978" v="3784"/>
        <pc:sldMasterMkLst>
          <pc:docMk/>
          <pc:sldMasterMk cId="12092613" sldId="2147483783"/>
        </pc:sldMasterMkLst>
        <pc:sldLayoutChg chg="addSp">
          <pc:chgData name="Kellyn Gorman" userId="e23a768f-2613-433c-8868-7d00ab8a4972" providerId="ADAL" clId="{B93166F4-2496-49D6-B052-6EF126774046}" dt="2024-11-27T14:32:26.978" v="3784"/>
          <pc:sldLayoutMkLst>
            <pc:docMk/>
            <pc:sldMasterMk cId="12092613" sldId="2147483783"/>
            <pc:sldLayoutMk cId="1421276802" sldId="2147483784"/>
          </pc:sldLayoutMkLst>
          <pc:picChg chg="add">
            <ac:chgData name="Kellyn Gorman" userId="e23a768f-2613-433c-8868-7d00ab8a4972" providerId="ADAL" clId="{B93166F4-2496-49D6-B052-6EF126774046}" dt="2024-11-27T14:32:26.978" v="3784"/>
            <ac:picMkLst>
              <pc:docMk/>
              <pc:sldMasterMk cId="12092613" sldId="2147483783"/>
              <pc:sldLayoutMk cId="1421276802" sldId="2147483784"/>
              <ac:picMk id="10" creationId="{58B47D81-3966-EE6E-5998-9486B0B01977}"/>
            </ac:picMkLst>
          </pc:picChg>
        </pc:sldLayoutChg>
        <pc:sldLayoutChg chg="addSp">
          <pc:chgData name="Kellyn Gorman" userId="e23a768f-2613-433c-8868-7d00ab8a4972" providerId="ADAL" clId="{B93166F4-2496-49D6-B052-6EF126774046}" dt="2024-11-27T14:32:26.978" v="3784"/>
          <pc:sldLayoutMkLst>
            <pc:docMk/>
            <pc:sldMasterMk cId="12092613" sldId="2147483783"/>
            <pc:sldLayoutMk cId="248504437" sldId="2147483785"/>
          </pc:sldLayoutMkLst>
          <pc:picChg chg="add">
            <ac:chgData name="Kellyn Gorman" userId="e23a768f-2613-433c-8868-7d00ab8a4972" providerId="ADAL" clId="{B93166F4-2496-49D6-B052-6EF126774046}" dt="2024-11-27T14:32:26.978" v="3784"/>
            <ac:picMkLst>
              <pc:docMk/>
              <pc:sldMasterMk cId="12092613" sldId="2147483783"/>
              <pc:sldLayoutMk cId="248504437" sldId="2147483785"/>
              <ac:picMk id="7" creationId="{5B450FCF-F62A-C27A-3FA1-37B816CB342F}"/>
            </ac:picMkLst>
          </pc:picChg>
        </pc:sldLayoutChg>
      </pc:sldMasterChg>
      <pc:sldMasterChg chg="modSldLayout">
        <pc:chgData name="Kellyn Gorman" userId="e23a768f-2613-433c-8868-7d00ab8a4972" providerId="ADAL" clId="{B93166F4-2496-49D6-B052-6EF126774046}" dt="2024-11-27T14:32:31.126" v="3787"/>
        <pc:sldMasterMkLst>
          <pc:docMk/>
          <pc:sldMasterMk cId="2894999249" sldId="2147483796"/>
        </pc:sldMasterMkLst>
        <pc:sldLayoutChg chg="addSp">
          <pc:chgData name="Kellyn Gorman" userId="e23a768f-2613-433c-8868-7d00ab8a4972" providerId="ADAL" clId="{B93166F4-2496-49D6-B052-6EF126774046}" dt="2024-11-27T14:32:31.126" v="3787"/>
          <pc:sldLayoutMkLst>
            <pc:docMk/>
            <pc:sldMasterMk cId="2894999249" sldId="2147483796"/>
            <pc:sldLayoutMk cId="2139140446" sldId="2147483797"/>
          </pc:sldLayoutMkLst>
          <pc:picChg chg="add">
            <ac:chgData name="Kellyn Gorman" userId="e23a768f-2613-433c-8868-7d00ab8a4972" providerId="ADAL" clId="{B93166F4-2496-49D6-B052-6EF126774046}" dt="2024-11-27T14:32:31.126" v="3787"/>
            <ac:picMkLst>
              <pc:docMk/>
              <pc:sldMasterMk cId="2894999249" sldId="2147483796"/>
              <pc:sldLayoutMk cId="2139140446" sldId="2147483797"/>
              <ac:picMk id="7" creationId="{E3266B2C-80B6-A999-B8E3-088E439249C0}"/>
            </ac:picMkLst>
          </pc:picChg>
        </pc:sldLayoutChg>
        <pc:sldLayoutChg chg="addSp">
          <pc:chgData name="Kellyn Gorman" userId="e23a768f-2613-433c-8868-7d00ab8a4972" providerId="ADAL" clId="{B93166F4-2496-49D6-B052-6EF126774046}" dt="2024-11-27T14:32:31.126" v="3787"/>
          <pc:sldLayoutMkLst>
            <pc:docMk/>
            <pc:sldMasterMk cId="2894999249" sldId="2147483796"/>
            <pc:sldLayoutMk cId="507774097" sldId="2147483798"/>
          </pc:sldLayoutMkLst>
          <pc:picChg chg="add">
            <ac:chgData name="Kellyn Gorman" userId="e23a768f-2613-433c-8868-7d00ab8a4972" providerId="ADAL" clId="{B93166F4-2496-49D6-B052-6EF126774046}" dt="2024-11-27T14:32:31.126" v="3787"/>
            <ac:picMkLst>
              <pc:docMk/>
              <pc:sldMasterMk cId="2894999249" sldId="2147483796"/>
              <pc:sldLayoutMk cId="507774097" sldId="2147483798"/>
              <ac:picMk id="7" creationId="{E63BA7E8-DB20-02E5-C15C-28A5E09B0FFF}"/>
            </ac:picMkLst>
          </pc:picChg>
        </pc:sldLayoutChg>
      </pc:sldMasterChg>
      <pc:sldMasterChg chg="modSldLayout">
        <pc:chgData name="Kellyn Gorman" userId="e23a768f-2613-433c-8868-7d00ab8a4972" providerId="ADAL" clId="{B93166F4-2496-49D6-B052-6EF126774046}" dt="2024-11-27T14:32:33.707" v="3789"/>
        <pc:sldMasterMkLst>
          <pc:docMk/>
          <pc:sldMasterMk cId="1037782056" sldId="2147483815"/>
        </pc:sldMasterMkLst>
        <pc:sldLayoutChg chg="addSp">
          <pc:chgData name="Kellyn Gorman" userId="e23a768f-2613-433c-8868-7d00ab8a4972" providerId="ADAL" clId="{B93166F4-2496-49D6-B052-6EF126774046}" dt="2024-11-27T14:32:33.707" v="3789"/>
          <pc:sldLayoutMkLst>
            <pc:docMk/>
            <pc:sldMasterMk cId="1037782056" sldId="2147483815"/>
            <pc:sldLayoutMk cId="3646596617" sldId="2147483816"/>
          </pc:sldLayoutMkLst>
          <pc:picChg chg="add">
            <ac:chgData name="Kellyn Gorman" userId="e23a768f-2613-433c-8868-7d00ab8a4972" providerId="ADAL" clId="{B93166F4-2496-49D6-B052-6EF126774046}" dt="2024-11-27T14:32:33.707" v="3789"/>
            <ac:picMkLst>
              <pc:docMk/>
              <pc:sldMasterMk cId="1037782056" sldId="2147483815"/>
              <pc:sldLayoutMk cId="3646596617" sldId="2147483816"/>
              <ac:picMk id="8" creationId="{9A9A881A-5457-943B-AA28-174E2DBE2325}"/>
            </ac:picMkLst>
          </pc:picChg>
        </pc:sldLayoutChg>
        <pc:sldLayoutChg chg="addSp">
          <pc:chgData name="Kellyn Gorman" userId="e23a768f-2613-433c-8868-7d00ab8a4972" providerId="ADAL" clId="{B93166F4-2496-49D6-B052-6EF126774046}" dt="2024-11-27T14:32:33.707" v="3789"/>
          <pc:sldLayoutMkLst>
            <pc:docMk/>
            <pc:sldMasterMk cId="1037782056" sldId="2147483815"/>
            <pc:sldLayoutMk cId="401092002" sldId="2147483817"/>
          </pc:sldLayoutMkLst>
          <pc:picChg chg="add">
            <ac:chgData name="Kellyn Gorman" userId="e23a768f-2613-433c-8868-7d00ab8a4972" providerId="ADAL" clId="{B93166F4-2496-49D6-B052-6EF126774046}" dt="2024-11-27T14:32:33.707" v="3789"/>
            <ac:picMkLst>
              <pc:docMk/>
              <pc:sldMasterMk cId="1037782056" sldId="2147483815"/>
              <pc:sldLayoutMk cId="401092002" sldId="2147483817"/>
              <ac:picMk id="7" creationId="{3F7CBAB3-F280-2EAE-4584-9AE908F1D89F}"/>
            </ac:picMkLst>
          </pc:picChg>
        </pc:sldLayoutChg>
      </pc:sldMasterChg>
      <pc:sldMasterChg chg="modSldLayout">
        <pc:chgData name="Kellyn Gorman" userId="e23a768f-2613-433c-8868-7d00ab8a4972" providerId="ADAL" clId="{B93166F4-2496-49D6-B052-6EF126774046}" dt="2024-11-27T14:32:36.636" v="3790"/>
        <pc:sldMasterMkLst>
          <pc:docMk/>
          <pc:sldMasterMk cId="999250383" sldId="2147483833"/>
        </pc:sldMasterMkLst>
        <pc:sldLayoutChg chg="addSp">
          <pc:chgData name="Kellyn Gorman" userId="e23a768f-2613-433c-8868-7d00ab8a4972" providerId="ADAL" clId="{B93166F4-2496-49D6-B052-6EF126774046}" dt="2024-11-27T14:32:36.636" v="3790"/>
          <pc:sldLayoutMkLst>
            <pc:docMk/>
            <pc:sldMasterMk cId="999250383" sldId="2147483833"/>
            <pc:sldLayoutMk cId="785369354" sldId="2147483834"/>
          </pc:sldLayoutMkLst>
          <pc:picChg chg="add">
            <ac:chgData name="Kellyn Gorman" userId="e23a768f-2613-433c-8868-7d00ab8a4972" providerId="ADAL" clId="{B93166F4-2496-49D6-B052-6EF126774046}" dt="2024-11-27T14:32:36.636" v="3790"/>
            <ac:picMkLst>
              <pc:docMk/>
              <pc:sldMasterMk cId="999250383" sldId="2147483833"/>
              <pc:sldLayoutMk cId="785369354" sldId="2147483834"/>
              <ac:picMk id="8" creationId="{7560C36D-F446-1F2E-10F6-A65BE6088E47}"/>
            </ac:picMkLst>
          </pc:picChg>
        </pc:sldLayoutChg>
        <pc:sldLayoutChg chg="addSp">
          <pc:chgData name="Kellyn Gorman" userId="e23a768f-2613-433c-8868-7d00ab8a4972" providerId="ADAL" clId="{B93166F4-2496-49D6-B052-6EF126774046}" dt="2024-11-27T14:32:36.636" v="3790"/>
          <pc:sldLayoutMkLst>
            <pc:docMk/>
            <pc:sldMasterMk cId="999250383" sldId="2147483833"/>
            <pc:sldLayoutMk cId="745297123" sldId="2147483835"/>
          </pc:sldLayoutMkLst>
          <pc:picChg chg="add">
            <ac:chgData name="Kellyn Gorman" userId="e23a768f-2613-433c-8868-7d00ab8a4972" providerId="ADAL" clId="{B93166F4-2496-49D6-B052-6EF126774046}" dt="2024-11-27T14:32:36.636" v="3790"/>
            <ac:picMkLst>
              <pc:docMk/>
              <pc:sldMasterMk cId="999250383" sldId="2147483833"/>
              <pc:sldLayoutMk cId="745297123" sldId="2147483835"/>
              <ac:picMk id="7" creationId="{8F0DF277-477B-ADCE-0B4C-A7B150CD6FA6}"/>
            </ac:picMkLst>
          </pc:picChg>
        </pc:sldLayoutChg>
      </pc:sldMasterChg>
      <pc:sldMasterChg chg="modSldLayout">
        <pc:chgData name="Kellyn Gorman" userId="e23a768f-2613-433c-8868-7d00ab8a4972" providerId="ADAL" clId="{B93166F4-2496-49D6-B052-6EF126774046}" dt="2024-11-27T14:32:38.020" v="3791"/>
        <pc:sldMasterMkLst>
          <pc:docMk/>
          <pc:sldMasterMk cId="1240492091" sldId="2147483846"/>
        </pc:sldMasterMkLst>
        <pc:sldLayoutChg chg="addSp">
          <pc:chgData name="Kellyn Gorman" userId="e23a768f-2613-433c-8868-7d00ab8a4972" providerId="ADAL" clId="{B93166F4-2496-49D6-B052-6EF126774046}" dt="2024-11-27T14:32:38.020" v="3791"/>
          <pc:sldLayoutMkLst>
            <pc:docMk/>
            <pc:sldMasterMk cId="1240492091" sldId="2147483846"/>
            <pc:sldLayoutMk cId="2553046340" sldId="2147483847"/>
          </pc:sldLayoutMkLst>
          <pc:picChg chg="add">
            <ac:chgData name="Kellyn Gorman" userId="e23a768f-2613-433c-8868-7d00ab8a4972" providerId="ADAL" clId="{B93166F4-2496-49D6-B052-6EF126774046}" dt="2024-11-27T14:32:38.020" v="3791"/>
            <ac:picMkLst>
              <pc:docMk/>
              <pc:sldMasterMk cId="1240492091" sldId="2147483846"/>
              <pc:sldLayoutMk cId="2553046340" sldId="2147483847"/>
              <ac:picMk id="9" creationId="{D33AF073-439D-5CF9-076B-5CDC339BDD7B}"/>
            </ac:picMkLst>
          </pc:picChg>
        </pc:sldLayoutChg>
        <pc:sldLayoutChg chg="addSp">
          <pc:chgData name="Kellyn Gorman" userId="e23a768f-2613-433c-8868-7d00ab8a4972" providerId="ADAL" clId="{B93166F4-2496-49D6-B052-6EF126774046}" dt="2024-11-27T14:32:38.020" v="3791"/>
          <pc:sldLayoutMkLst>
            <pc:docMk/>
            <pc:sldMasterMk cId="1240492091" sldId="2147483846"/>
            <pc:sldLayoutMk cId="1217949837" sldId="2147483848"/>
          </pc:sldLayoutMkLst>
          <pc:picChg chg="add">
            <ac:chgData name="Kellyn Gorman" userId="e23a768f-2613-433c-8868-7d00ab8a4972" providerId="ADAL" clId="{B93166F4-2496-49D6-B052-6EF126774046}" dt="2024-11-27T14:32:38.020" v="3791"/>
            <ac:picMkLst>
              <pc:docMk/>
              <pc:sldMasterMk cId="1240492091" sldId="2147483846"/>
              <pc:sldLayoutMk cId="1217949837" sldId="2147483848"/>
              <ac:picMk id="7" creationId="{87F5C339-BADB-0FFB-B2FC-EFB00E9430E2}"/>
            </ac:picMkLst>
          </pc:picChg>
        </pc:sldLayoutChg>
      </pc:sldMasterChg>
      <pc:sldMasterChg chg="modSldLayout">
        <pc:chgData name="Kellyn Gorman" userId="e23a768f-2613-433c-8868-7d00ab8a4972" providerId="ADAL" clId="{B93166F4-2496-49D6-B052-6EF126774046}" dt="2024-11-27T14:32:46.523" v="3793"/>
        <pc:sldMasterMkLst>
          <pc:docMk/>
          <pc:sldMasterMk cId="4024171068" sldId="2147483859"/>
        </pc:sldMasterMkLst>
        <pc:sldLayoutChg chg="addSp">
          <pc:chgData name="Kellyn Gorman" userId="e23a768f-2613-433c-8868-7d00ab8a4972" providerId="ADAL" clId="{B93166F4-2496-49D6-B052-6EF126774046}" dt="2024-11-27T14:32:46.523" v="3793"/>
          <pc:sldLayoutMkLst>
            <pc:docMk/>
            <pc:sldMasterMk cId="4024171068" sldId="2147483859"/>
            <pc:sldLayoutMk cId="3630114136" sldId="2147483860"/>
          </pc:sldLayoutMkLst>
          <pc:picChg chg="add">
            <ac:chgData name="Kellyn Gorman" userId="e23a768f-2613-433c-8868-7d00ab8a4972" providerId="ADAL" clId="{B93166F4-2496-49D6-B052-6EF126774046}" dt="2024-11-27T14:32:46.523" v="3793"/>
            <ac:picMkLst>
              <pc:docMk/>
              <pc:sldMasterMk cId="4024171068" sldId="2147483859"/>
              <pc:sldLayoutMk cId="3630114136" sldId="2147483860"/>
              <ac:picMk id="7" creationId="{CAC2B5C0-94E6-9FA6-C72E-26ACA3650B35}"/>
            </ac:picMkLst>
          </pc:picChg>
        </pc:sldLayoutChg>
        <pc:sldLayoutChg chg="addSp">
          <pc:chgData name="Kellyn Gorman" userId="e23a768f-2613-433c-8868-7d00ab8a4972" providerId="ADAL" clId="{B93166F4-2496-49D6-B052-6EF126774046}" dt="2024-11-27T14:32:46.523" v="3793"/>
          <pc:sldLayoutMkLst>
            <pc:docMk/>
            <pc:sldMasterMk cId="4024171068" sldId="2147483859"/>
            <pc:sldLayoutMk cId="443100277" sldId="2147483861"/>
          </pc:sldLayoutMkLst>
          <pc:picChg chg="add">
            <ac:chgData name="Kellyn Gorman" userId="e23a768f-2613-433c-8868-7d00ab8a4972" providerId="ADAL" clId="{B93166F4-2496-49D6-B052-6EF126774046}" dt="2024-11-27T14:32:46.523" v="3793"/>
            <ac:picMkLst>
              <pc:docMk/>
              <pc:sldMasterMk cId="4024171068" sldId="2147483859"/>
              <pc:sldLayoutMk cId="443100277" sldId="2147483861"/>
              <ac:picMk id="7" creationId="{1C6D09D5-4E1D-1FA1-D43F-6E6AEE29F836}"/>
            </ac:picMkLst>
          </pc:picChg>
        </pc:sldLayoutChg>
      </pc:sldMasterChg>
      <pc:sldMasterChg chg="modSldLayout">
        <pc:chgData name="Kellyn Gorman" userId="e23a768f-2613-433c-8868-7d00ab8a4972" providerId="ADAL" clId="{B93166F4-2496-49D6-B052-6EF126774046}" dt="2024-11-27T14:33:01.591" v="3796"/>
        <pc:sldMasterMkLst>
          <pc:docMk/>
          <pc:sldMasterMk cId="997646701" sldId="2147483878"/>
        </pc:sldMasterMkLst>
        <pc:sldLayoutChg chg="addSp">
          <pc:chgData name="Kellyn Gorman" userId="e23a768f-2613-433c-8868-7d00ab8a4972" providerId="ADAL" clId="{B93166F4-2496-49D6-B052-6EF126774046}" dt="2024-11-27T14:33:01.591" v="3796"/>
          <pc:sldLayoutMkLst>
            <pc:docMk/>
            <pc:sldMasterMk cId="997646701" sldId="2147483878"/>
            <pc:sldLayoutMk cId="2396264929" sldId="2147483879"/>
          </pc:sldLayoutMkLst>
          <pc:picChg chg="add">
            <ac:chgData name="Kellyn Gorman" userId="e23a768f-2613-433c-8868-7d00ab8a4972" providerId="ADAL" clId="{B93166F4-2496-49D6-B052-6EF126774046}" dt="2024-11-27T14:33:01.591" v="3796"/>
            <ac:picMkLst>
              <pc:docMk/>
              <pc:sldMasterMk cId="997646701" sldId="2147483878"/>
              <pc:sldLayoutMk cId="2396264929" sldId="2147483879"/>
              <ac:picMk id="8" creationId="{DD091FDB-EB2F-3D63-4842-92C5B8B5A847}"/>
            </ac:picMkLst>
          </pc:picChg>
        </pc:sldLayoutChg>
      </pc:sldMasterChg>
    </pc:docChg>
  </pc:docChgLst>
  <pc:docChgLst>
    <pc:chgData name="Kellyn Gorman" userId="e23a768f-2613-433c-8868-7d00ab8a4972" providerId="ADAL" clId="{0C507B69-ECD3-46A1-8DD3-BB12E847955A}"/>
    <pc:docChg chg="undo custSel addSld delSld modSld sldOrd">
      <pc:chgData name="Kellyn Gorman" userId="e23a768f-2613-433c-8868-7d00ab8a4972" providerId="ADAL" clId="{0C507B69-ECD3-46A1-8DD3-BB12E847955A}" dt="2024-10-17T13:42:36.977" v="1248" actId="931"/>
      <pc:docMkLst>
        <pc:docMk/>
      </pc:docMkLst>
      <pc:sldChg chg="modSp add">
        <pc:chgData name="Kellyn Gorman" userId="e23a768f-2613-433c-8868-7d00ab8a4972" providerId="ADAL" clId="{0C507B69-ECD3-46A1-8DD3-BB12E847955A}" dt="2024-10-17T13:23:13.671" v="495" actId="20577"/>
        <pc:sldMkLst>
          <pc:docMk/>
          <pc:sldMk cId="542059410" sldId="315"/>
        </pc:sldMkLst>
        <pc:graphicFrameChg chg="mod">
          <ac:chgData name="Kellyn Gorman" userId="e23a768f-2613-433c-8868-7d00ab8a4972" providerId="ADAL" clId="{0C507B69-ECD3-46A1-8DD3-BB12E847955A}" dt="2024-10-17T13:23:13.671" v="495" actId="20577"/>
          <ac:graphicFrameMkLst>
            <pc:docMk/>
            <pc:sldMk cId="542059410" sldId="315"/>
            <ac:graphicFrameMk id="6" creationId="{3C8FA492-3466-33E6-8B50-F2D76BCD06E2}"/>
          </ac:graphicFrameMkLst>
        </pc:graphicFrameChg>
      </pc:sldChg>
      <pc:sldChg chg="del">
        <pc:chgData name="Kellyn Gorman" userId="e23a768f-2613-433c-8868-7d00ab8a4972" providerId="ADAL" clId="{0C507B69-ECD3-46A1-8DD3-BB12E847955A}" dt="2024-10-17T13:15:17.201" v="76" actId="2696"/>
        <pc:sldMkLst>
          <pc:docMk/>
          <pc:sldMk cId="1895671263" sldId="337"/>
        </pc:sldMkLst>
      </pc:sldChg>
      <pc:sldChg chg="modSp mod">
        <pc:chgData name="Kellyn Gorman" userId="e23a768f-2613-433c-8868-7d00ab8a4972" providerId="ADAL" clId="{0C507B69-ECD3-46A1-8DD3-BB12E847955A}" dt="2024-10-17T13:15:09.094" v="75" actId="20577"/>
        <pc:sldMkLst>
          <pc:docMk/>
          <pc:sldMk cId="2033673674" sldId="338"/>
        </pc:sldMkLst>
        <pc:spChg chg="mod">
          <ac:chgData name="Kellyn Gorman" userId="e23a768f-2613-433c-8868-7d00ab8a4972" providerId="ADAL" clId="{0C507B69-ECD3-46A1-8DD3-BB12E847955A}" dt="2024-10-17T13:14:58.271" v="34" actId="20577"/>
          <ac:spMkLst>
            <pc:docMk/>
            <pc:sldMk cId="2033673674" sldId="338"/>
            <ac:spMk id="2" creationId="{00000000-0000-0000-0000-000000000000}"/>
          </ac:spMkLst>
        </pc:spChg>
        <pc:spChg chg="mod">
          <ac:chgData name="Kellyn Gorman" userId="e23a768f-2613-433c-8868-7d00ab8a4972" providerId="ADAL" clId="{0C507B69-ECD3-46A1-8DD3-BB12E847955A}" dt="2024-10-17T13:15:09.094" v="75" actId="20577"/>
          <ac:spMkLst>
            <pc:docMk/>
            <pc:sldMk cId="2033673674" sldId="338"/>
            <ac:spMk id="3" creationId="{00000000-0000-0000-0000-000000000000}"/>
          </ac:spMkLst>
        </pc:spChg>
      </pc:sldChg>
      <pc:sldChg chg="del">
        <pc:chgData name="Kellyn Gorman" userId="e23a768f-2613-433c-8868-7d00ab8a4972" providerId="ADAL" clId="{0C507B69-ECD3-46A1-8DD3-BB12E847955A}" dt="2024-10-17T13:15:21.326" v="77" actId="2696"/>
        <pc:sldMkLst>
          <pc:docMk/>
          <pc:sldMk cId="3969676027" sldId="339"/>
        </pc:sldMkLst>
      </pc:sldChg>
      <pc:sldChg chg="addSp delSp modSp mod setBg">
        <pc:chgData name="Kellyn Gorman" userId="e23a768f-2613-433c-8868-7d00ab8a4972" providerId="ADAL" clId="{0C507B69-ECD3-46A1-8DD3-BB12E847955A}" dt="2024-10-17T13:32:26.261" v="622" actId="1076"/>
        <pc:sldMkLst>
          <pc:docMk/>
          <pc:sldMk cId="3668856855" sldId="340"/>
        </pc:sldMkLst>
        <pc:spChg chg="mod">
          <ac:chgData name="Kellyn Gorman" userId="e23a768f-2613-433c-8868-7d00ab8a4972" providerId="ADAL" clId="{0C507B69-ECD3-46A1-8DD3-BB12E847955A}" dt="2024-10-17T13:20:24.734" v="433" actId="26606"/>
          <ac:spMkLst>
            <pc:docMk/>
            <pc:sldMk cId="3668856855" sldId="340"/>
            <ac:spMk id="2" creationId="{00000000-0000-0000-0000-000000000000}"/>
          </ac:spMkLst>
        </pc:spChg>
        <pc:spChg chg="del">
          <ac:chgData name="Kellyn Gorman" userId="e23a768f-2613-433c-8868-7d00ab8a4972" providerId="ADAL" clId="{0C507B69-ECD3-46A1-8DD3-BB12E847955A}" dt="2024-10-17T13:20:24.734" v="433" actId="26606"/>
          <ac:spMkLst>
            <pc:docMk/>
            <pc:sldMk cId="3668856855" sldId="340"/>
            <ac:spMk id="3" creationId="{00000000-0000-0000-0000-000000000000}"/>
          </ac:spMkLst>
        </pc:spChg>
        <pc:spChg chg="add mod">
          <ac:chgData name="Kellyn Gorman" userId="e23a768f-2613-433c-8868-7d00ab8a4972" providerId="ADAL" clId="{0C507B69-ECD3-46A1-8DD3-BB12E847955A}" dt="2024-10-17T13:32:26.261" v="622" actId="1076"/>
          <ac:spMkLst>
            <pc:docMk/>
            <pc:sldMk cId="3668856855" sldId="340"/>
            <ac:spMk id="5" creationId="{197C5DBB-D39B-FD37-97DA-25187E2DDADF}"/>
          </ac:spMkLst>
        </pc:spChg>
        <pc:spChg chg="add">
          <ac:chgData name="Kellyn Gorman" userId="e23a768f-2613-433c-8868-7d00ab8a4972" providerId="ADAL" clId="{0C507B69-ECD3-46A1-8DD3-BB12E847955A}" dt="2024-10-17T13:20:24.734" v="433" actId="26606"/>
          <ac:spMkLst>
            <pc:docMk/>
            <pc:sldMk cId="3668856855" sldId="340"/>
            <ac:spMk id="8" creationId="{787F4F1C-8D3D-4EC1-B72D-A0470A5A08B8}"/>
          </ac:spMkLst>
        </pc:spChg>
        <pc:grpChg chg="add">
          <ac:chgData name="Kellyn Gorman" userId="e23a768f-2613-433c-8868-7d00ab8a4972" providerId="ADAL" clId="{0C507B69-ECD3-46A1-8DD3-BB12E847955A}" dt="2024-10-17T13:20:24.734" v="433" actId="26606"/>
          <ac:grpSpMkLst>
            <pc:docMk/>
            <pc:sldMk cId="3668856855" sldId="340"/>
            <ac:grpSpMk id="10" creationId="{D1E3DD61-64DB-46AD-B249-E273CD86B051}"/>
          </ac:grpSpMkLst>
        </pc:grpChg>
      </pc:sldChg>
      <pc:sldChg chg="addSp modSp new mod modClrScheme chgLayout">
        <pc:chgData name="Kellyn Gorman" userId="e23a768f-2613-433c-8868-7d00ab8a4972" providerId="ADAL" clId="{0C507B69-ECD3-46A1-8DD3-BB12E847955A}" dt="2024-10-17T13:16:39.982" v="150" actId="20577"/>
        <pc:sldMkLst>
          <pc:docMk/>
          <pc:sldMk cId="2883739835" sldId="473"/>
        </pc:sldMkLst>
        <pc:spChg chg="add mod">
          <ac:chgData name="Kellyn Gorman" userId="e23a768f-2613-433c-8868-7d00ab8a4972" providerId="ADAL" clId="{0C507B69-ECD3-46A1-8DD3-BB12E847955A}" dt="2024-10-17T13:16:39.982" v="150" actId="20577"/>
          <ac:spMkLst>
            <pc:docMk/>
            <pc:sldMk cId="2883739835" sldId="473"/>
            <ac:spMk id="2" creationId="{4532B6E4-F1B8-4B7E-24C9-5F2FAF7D783D}"/>
          </ac:spMkLst>
        </pc:spChg>
        <pc:spChg chg="add mod">
          <ac:chgData name="Kellyn Gorman" userId="e23a768f-2613-433c-8868-7d00ab8a4972" providerId="ADAL" clId="{0C507B69-ECD3-46A1-8DD3-BB12E847955A}" dt="2024-10-17T13:15:27.227" v="79" actId="700"/>
          <ac:spMkLst>
            <pc:docMk/>
            <pc:sldMk cId="2883739835" sldId="473"/>
            <ac:spMk id="3" creationId="{967EB5C3-6F80-30EE-C9B1-484DC0AA5366}"/>
          </ac:spMkLst>
        </pc:spChg>
      </pc:sldChg>
      <pc:sldChg chg="modSp new mod">
        <pc:chgData name="Kellyn Gorman" userId="e23a768f-2613-433c-8868-7d00ab8a4972" providerId="ADAL" clId="{0C507B69-ECD3-46A1-8DD3-BB12E847955A}" dt="2024-10-17T13:16:26.760" v="126" actId="20577"/>
        <pc:sldMkLst>
          <pc:docMk/>
          <pc:sldMk cId="1569020000" sldId="474"/>
        </pc:sldMkLst>
        <pc:spChg chg="mod">
          <ac:chgData name="Kellyn Gorman" userId="e23a768f-2613-433c-8868-7d00ab8a4972" providerId="ADAL" clId="{0C507B69-ECD3-46A1-8DD3-BB12E847955A}" dt="2024-10-17T13:16:26.760" v="126" actId="20577"/>
          <ac:spMkLst>
            <pc:docMk/>
            <pc:sldMk cId="1569020000" sldId="474"/>
            <ac:spMk id="2" creationId="{E62C594A-1B48-E7BA-F6D2-EDD70AC07C9E}"/>
          </ac:spMkLst>
        </pc:spChg>
      </pc:sldChg>
      <pc:sldChg chg="modSp new mod">
        <pc:chgData name="Kellyn Gorman" userId="e23a768f-2613-433c-8868-7d00ab8a4972" providerId="ADAL" clId="{0C507B69-ECD3-46A1-8DD3-BB12E847955A}" dt="2024-10-17T13:16:53.407" v="161" actId="20577"/>
        <pc:sldMkLst>
          <pc:docMk/>
          <pc:sldMk cId="2873783718" sldId="475"/>
        </pc:sldMkLst>
        <pc:spChg chg="mod">
          <ac:chgData name="Kellyn Gorman" userId="e23a768f-2613-433c-8868-7d00ab8a4972" providerId="ADAL" clId="{0C507B69-ECD3-46A1-8DD3-BB12E847955A}" dt="2024-10-17T13:16:53.407" v="161" actId="20577"/>
          <ac:spMkLst>
            <pc:docMk/>
            <pc:sldMk cId="2873783718" sldId="475"/>
            <ac:spMk id="2" creationId="{E4C18542-1F79-7D5A-AE33-1689A1DF8751}"/>
          </ac:spMkLst>
        </pc:spChg>
      </pc:sldChg>
      <pc:sldChg chg="modSp new mod">
        <pc:chgData name="Kellyn Gorman" userId="e23a768f-2613-433c-8868-7d00ab8a4972" providerId="ADAL" clId="{0C507B69-ECD3-46A1-8DD3-BB12E847955A}" dt="2024-10-17T13:17:10.785" v="190" actId="20577"/>
        <pc:sldMkLst>
          <pc:docMk/>
          <pc:sldMk cId="3571331266" sldId="476"/>
        </pc:sldMkLst>
        <pc:spChg chg="mod">
          <ac:chgData name="Kellyn Gorman" userId="e23a768f-2613-433c-8868-7d00ab8a4972" providerId="ADAL" clId="{0C507B69-ECD3-46A1-8DD3-BB12E847955A}" dt="2024-10-17T13:17:10.785" v="190" actId="20577"/>
          <ac:spMkLst>
            <pc:docMk/>
            <pc:sldMk cId="3571331266" sldId="476"/>
            <ac:spMk id="2" creationId="{C5E6444D-C9CA-943C-F1DF-728D41D6839A}"/>
          </ac:spMkLst>
        </pc:spChg>
      </pc:sldChg>
      <pc:sldChg chg="modSp new mod ord">
        <pc:chgData name="Kellyn Gorman" userId="e23a768f-2613-433c-8868-7d00ab8a4972" providerId="ADAL" clId="{0C507B69-ECD3-46A1-8DD3-BB12E847955A}" dt="2024-10-17T13:17:41.805" v="232"/>
        <pc:sldMkLst>
          <pc:docMk/>
          <pc:sldMk cId="2921506340" sldId="477"/>
        </pc:sldMkLst>
        <pc:spChg chg="mod">
          <ac:chgData name="Kellyn Gorman" userId="e23a768f-2613-433c-8868-7d00ab8a4972" providerId="ADAL" clId="{0C507B69-ECD3-46A1-8DD3-BB12E847955A}" dt="2024-10-17T13:17:26.863" v="211" actId="20577"/>
          <ac:spMkLst>
            <pc:docMk/>
            <pc:sldMk cId="2921506340" sldId="477"/>
            <ac:spMk id="2" creationId="{AB1D23FB-AEB9-3922-7BB8-A296568C61BE}"/>
          </ac:spMkLst>
        </pc:spChg>
      </pc:sldChg>
      <pc:sldChg chg="modSp new mod">
        <pc:chgData name="Kellyn Gorman" userId="e23a768f-2613-433c-8868-7d00ab8a4972" providerId="ADAL" clId="{0C507B69-ECD3-46A1-8DD3-BB12E847955A}" dt="2024-10-17T13:17:38.313" v="230" actId="20577"/>
        <pc:sldMkLst>
          <pc:docMk/>
          <pc:sldMk cId="4234976507" sldId="478"/>
        </pc:sldMkLst>
        <pc:spChg chg="mod">
          <ac:chgData name="Kellyn Gorman" userId="e23a768f-2613-433c-8868-7d00ab8a4972" providerId="ADAL" clId="{0C507B69-ECD3-46A1-8DD3-BB12E847955A}" dt="2024-10-17T13:17:38.313" v="230" actId="20577"/>
          <ac:spMkLst>
            <pc:docMk/>
            <pc:sldMk cId="4234976507" sldId="478"/>
            <ac:spMk id="2" creationId="{FB3B89E7-48D4-BE29-E5F7-DB1523B2D798}"/>
          </ac:spMkLst>
        </pc:spChg>
      </pc:sldChg>
      <pc:sldChg chg="modSp new mod">
        <pc:chgData name="Kellyn Gorman" userId="e23a768f-2613-433c-8868-7d00ab8a4972" providerId="ADAL" clId="{0C507B69-ECD3-46A1-8DD3-BB12E847955A}" dt="2024-10-17T13:17:55.894" v="258" actId="20577"/>
        <pc:sldMkLst>
          <pc:docMk/>
          <pc:sldMk cId="2985732515" sldId="479"/>
        </pc:sldMkLst>
        <pc:spChg chg="mod">
          <ac:chgData name="Kellyn Gorman" userId="e23a768f-2613-433c-8868-7d00ab8a4972" providerId="ADAL" clId="{0C507B69-ECD3-46A1-8DD3-BB12E847955A}" dt="2024-10-17T13:17:55.894" v="258" actId="20577"/>
          <ac:spMkLst>
            <pc:docMk/>
            <pc:sldMk cId="2985732515" sldId="479"/>
            <ac:spMk id="2" creationId="{83C1AC3B-7F8E-4EAF-7809-9EF0C78140D3}"/>
          </ac:spMkLst>
        </pc:spChg>
      </pc:sldChg>
      <pc:sldChg chg="modSp new mod">
        <pc:chgData name="Kellyn Gorman" userId="e23a768f-2613-433c-8868-7d00ab8a4972" providerId="ADAL" clId="{0C507B69-ECD3-46A1-8DD3-BB12E847955A}" dt="2024-10-17T13:18:27.399" v="300" actId="20577"/>
        <pc:sldMkLst>
          <pc:docMk/>
          <pc:sldMk cId="3037090350" sldId="480"/>
        </pc:sldMkLst>
        <pc:spChg chg="mod">
          <ac:chgData name="Kellyn Gorman" userId="e23a768f-2613-433c-8868-7d00ab8a4972" providerId="ADAL" clId="{0C507B69-ECD3-46A1-8DD3-BB12E847955A}" dt="2024-10-17T13:18:27.399" v="300" actId="20577"/>
          <ac:spMkLst>
            <pc:docMk/>
            <pc:sldMk cId="3037090350" sldId="480"/>
            <ac:spMk id="2" creationId="{08295F61-065E-1EB7-672E-332CC0D60291}"/>
          </ac:spMkLst>
        </pc:spChg>
      </pc:sldChg>
      <pc:sldChg chg="addSp modSp new mod modClrScheme chgLayout">
        <pc:chgData name="Kellyn Gorman" userId="e23a768f-2613-433c-8868-7d00ab8a4972" providerId="ADAL" clId="{0C507B69-ECD3-46A1-8DD3-BB12E847955A}" dt="2024-10-17T13:19:42.377" v="412" actId="20577"/>
        <pc:sldMkLst>
          <pc:docMk/>
          <pc:sldMk cId="1731259250" sldId="481"/>
        </pc:sldMkLst>
        <pc:spChg chg="add mod">
          <ac:chgData name="Kellyn Gorman" userId="e23a768f-2613-433c-8868-7d00ab8a4972" providerId="ADAL" clId="{0C507B69-ECD3-46A1-8DD3-BB12E847955A}" dt="2024-10-17T13:18:53.182" v="329" actId="20577"/>
          <ac:spMkLst>
            <pc:docMk/>
            <pc:sldMk cId="1731259250" sldId="481"/>
            <ac:spMk id="2" creationId="{76AA14CB-D91D-2204-0C7C-21733108B307}"/>
          </ac:spMkLst>
        </pc:spChg>
        <pc:spChg chg="add mod">
          <ac:chgData name="Kellyn Gorman" userId="e23a768f-2613-433c-8868-7d00ab8a4972" providerId="ADAL" clId="{0C507B69-ECD3-46A1-8DD3-BB12E847955A}" dt="2024-10-17T13:19:42.377" v="412" actId="20577"/>
          <ac:spMkLst>
            <pc:docMk/>
            <pc:sldMk cId="1731259250" sldId="481"/>
            <ac:spMk id="3" creationId="{6D3E4137-28B8-32E1-D8C2-4903D5F723A1}"/>
          </ac:spMkLst>
        </pc:spChg>
      </pc:sldChg>
      <pc:sldChg chg="addSp delSp modSp new mod setBg modClrScheme chgLayout">
        <pc:chgData name="Kellyn Gorman" userId="e23a768f-2613-433c-8868-7d00ab8a4972" providerId="ADAL" clId="{0C507B69-ECD3-46A1-8DD3-BB12E847955A}" dt="2024-10-17T13:22:01.600" v="481" actId="1076"/>
        <pc:sldMkLst>
          <pc:docMk/>
          <pc:sldMk cId="3855546112" sldId="482"/>
        </pc:sldMkLst>
        <pc:spChg chg="add mod">
          <ac:chgData name="Kellyn Gorman" userId="e23a768f-2613-433c-8868-7d00ab8a4972" providerId="ADAL" clId="{0C507B69-ECD3-46A1-8DD3-BB12E847955A}" dt="2024-10-17T13:21:30.777" v="474"/>
          <ac:spMkLst>
            <pc:docMk/>
            <pc:sldMk cId="3855546112" sldId="482"/>
            <ac:spMk id="2" creationId="{B979CB22-DD36-7342-40B5-77336ECF944D}"/>
          </ac:spMkLst>
        </pc:spChg>
        <pc:spChg chg="add del mod">
          <ac:chgData name="Kellyn Gorman" userId="e23a768f-2613-433c-8868-7d00ab8a4972" providerId="ADAL" clId="{0C507B69-ECD3-46A1-8DD3-BB12E847955A}" dt="2024-10-17T13:21:01.398" v="471" actId="26606"/>
          <ac:spMkLst>
            <pc:docMk/>
            <pc:sldMk cId="3855546112" sldId="482"/>
            <ac:spMk id="3" creationId="{F2410309-3A8A-561D-059E-B0C44399003A}"/>
          </ac:spMkLst>
        </pc:spChg>
        <pc:spChg chg="add mod">
          <ac:chgData name="Kellyn Gorman" userId="e23a768f-2613-433c-8868-7d00ab8a4972" providerId="ADAL" clId="{0C507B69-ECD3-46A1-8DD3-BB12E847955A}" dt="2024-10-17T13:22:01.600" v="481" actId="1076"/>
          <ac:spMkLst>
            <pc:docMk/>
            <pc:sldMk cId="3855546112" sldId="482"/>
            <ac:spMk id="5" creationId="{0F48F9F0-5DD0-E99D-2B85-5CF76710E4CF}"/>
          </ac:spMkLst>
        </pc:spChg>
        <pc:spChg chg="add">
          <ac:chgData name="Kellyn Gorman" userId="e23a768f-2613-433c-8868-7d00ab8a4972" providerId="ADAL" clId="{0C507B69-ECD3-46A1-8DD3-BB12E847955A}" dt="2024-10-17T13:21:01.398" v="471" actId="26606"/>
          <ac:spMkLst>
            <pc:docMk/>
            <pc:sldMk cId="3855546112" sldId="482"/>
            <ac:spMk id="8" creationId="{787F4F1C-8D3D-4EC1-B72D-A0470A5A08B8}"/>
          </ac:spMkLst>
        </pc:spChg>
        <pc:grpChg chg="add">
          <ac:chgData name="Kellyn Gorman" userId="e23a768f-2613-433c-8868-7d00ab8a4972" providerId="ADAL" clId="{0C507B69-ECD3-46A1-8DD3-BB12E847955A}" dt="2024-10-17T13:21:01.398" v="471" actId="26606"/>
          <ac:grpSpMkLst>
            <pc:docMk/>
            <pc:sldMk cId="3855546112" sldId="482"/>
            <ac:grpSpMk id="10" creationId="{D1E3DD61-64DB-46AD-B249-E273CD86B051}"/>
          </ac:grpSpMkLst>
        </pc:grpChg>
      </pc:sldChg>
      <pc:sldChg chg="modSp new mod">
        <pc:chgData name="Kellyn Gorman" userId="e23a768f-2613-433c-8868-7d00ab8a4972" providerId="ADAL" clId="{0C507B69-ECD3-46A1-8DD3-BB12E847955A}" dt="2024-10-17T13:27:01.396" v="522" actId="20577"/>
        <pc:sldMkLst>
          <pc:docMk/>
          <pc:sldMk cId="3924030125" sldId="483"/>
        </pc:sldMkLst>
        <pc:spChg chg="mod">
          <ac:chgData name="Kellyn Gorman" userId="e23a768f-2613-433c-8868-7d00ab8a4972" providerId="ADAL" clId="{0C507B69-ECD3-46A1-8DD3-BB12E847955A}" dt="2024-10-17T13:27:01.396" v="522" actId="20577"/>
          <ac:spMkLst>
            <pc:docMk/>
            <pc:sldMk cId="3924030125" sldId="483"/>
            <ac:spMk id="2" creationId="{2B598490-250D-D924-99E4-9030135278C2}"/>
          </ac:spMkLst>
        </pc:spChg>
      </pc:sldChg>
      <pc:sldChg chg="modSp new mod">
        <pc:chgData name="Kellyn Gorman" userId="e23a768f-2613-433c-8868-7d00ab8a4972" providerId="ADAL" clId="{0C507B69-ECD3-46A1-8DD3-BB12E847955A}" dt="2024-10-17T13:27:12.618" v="531" actId="20577"/>
        <pc:sldMkLst>
          <pc:docMk/>
          <pc:sldMk cId="1869388455" sldId="484"/>
        </pc:sldMkLst>
        <pc:spChg chg="mod">
          <ac:chgData name="Kellyn Gorman" userId="e23a768f-2613-433c-8868-7d00ab8a4972" providerId="ADAL" clId="{0C507B69-ECD3-46A1-8DD3-BB12E847955A}" dt="2024-10-17T13:27:12.618" v="531" actId="20577"/>
          <ac:spMkLst>
            <pc:docMk/>
            <pc:sldMk cId="1869388455" sldId="484"/>
            <ac:spMk id="2" creationId="{EC3327D4-8A99-BDE8-6637-F93A2B4BDA4C}"/>
          </ac:spMkLst>
        </pc:spChg>
      </pc:sldChg>
      <pc:sldChg chg="modSp new mod">
        <pc:chgData name="Kellyn Gorman" userId="e23a768f-2613-433c-8868-7d00ab8a4972" providerId="ADAL" clId="{0C507B69-ECD3-46A1-8DD3-BB12E847955A}" dt="2024-10-17T13:27:53.496" v="541" actId="20577"/>
        <pc:sldMkLst>
          <pc:docMk/>
          <pc:sldMk cId="1330613394" sldId="485"/>
        </pc:sldMkLst>
        <pc:spChg chg="mod">
          <ac:chgData name="Kellyn Gorman" userId="e23a768f-2613-433c-8868-7d00ab8a4972" providerId="ADAL" clId="{0C507B69-ECD3-46A1-8DD3-BB12E847955A}" dt="2024-10-17T13:27:53.496" v="541" actId="20577"/>
          <ac:spMkLst>
            <pc:docMk/>
            <pc:sldMk cId="1330613394" sldId="485"/>
            <ac:spMk id="2" creationId="{ACAF681B-5C55-E291-42B6-B4F58C53CA8E}"/>
          </ac:spMkLst>
        </pc:spChg>
      </pc:sldChg>
      <pc:sldChg chg="addSp delSp modSp new mod setBg">
        <pc:chgData name="Kellyn Gorman" userId="e23a768f-2613-433c-8868-7d00ab8a4972" providerId="ADAL" clId="{0C507B69-ECD3-46A1-8DD3-BB12E847955A}" dt="2024-10-17T13:29:12.160" v="565" actId="1076"/>
        <pc:sldMkLst>
          <pc:docMk/>
          <pc:sldMk cId="2335415419" sldId="486"/>
        </pc:sldMkLst>
        <pc:spChg chg="mod">
          <ac:chgData name="Kellyn Gorman" userId="e23a768f-2613-433c-8868-7d00ab8a4972" providerId="ADAL" clId="{0C507B69-ECD3-46A1-8DD3-BB12E847955A}" dt="2024-10-17T13:28:41.122" v="556" actId="26606"/>
          <ac:spMkLst>
            <pc:docMk/>
            <pc:sldMk cId="2335415419" sldId="486"/>
            <ac:spMk id="2" creationId="{C1A60CEA-7932-1242-E300-8FCEE03D8B3B}"/>
          </ac:spMkLst>
        </pc:spChg>
        <pc:spChg chg="del">
          <ac:chgData name="Kellyn Gorman" userId="e23a768f-2613-433c-8868-7d00ab8a4972" providerId="ADAL" clId="{0C507B69-ECD3-46A1-8DD3-BB12E847955A}" dt="2024-10-17T13:28:41.122" v="556" actId="26606"/>
          <ac:spMkLst>
            <pc:docMk/>
            <pc:sldMk cId="2335415419" sldId="486"/>
            <ac:spMk id="3" creationId="{8827A307-EA49-8991-5FF3-EFF67DA5B139}"/>
          </ac:spMkLst>
        </pc:spChg>
        <pc:spChg chg="add mod">
          <ac:chgData name="Kellyn Gorman" userId="e23a768f-2613-433c-8868-7d00ab8a4972" providerId="ADAL" clId="{0C507B69-ECD3-46A1-8DD3-BB12E847955A}" dt="2024-10-17T13:29:12.160" v="565" actId="1076"/>
          <ac:spMkLst>
            <pc:docMk/>
            <pc:sldMk cId="2335415419" sldId="486"/>
            <ac:spMk id="5" creationId="{A5C80797-EE7F-343C-A481-823F0938B310}"/>
          </ac:spMkLst>
        </pc:spChg>
        <pc:spChg chg="add">
          <ac:chgData name="Kellyn Gorman" userId="e23a768f-2613-433c-8868-7d00ab8a4972" providerId="ADAL" clId="{0C507B69-ECD3-46A1-8DD3-BB12E847955A}" dt="2024-10-17T13:28:41.122" v="556" actId="26606"/>
          <ac:spMkLst>
            <pc:docMk/>
            <pc:sldMk cId="2335415419" sldId="486"/>
            <ac:spMk id="8" creationId="{787F4F1C-8D3D-4EC1-B72D-A0470A5A08B8}"/>
          </ac:spMkLst>
        </pc:spChg>
        <pc:grpChg chg="add">
          <ac:chgData name="Kellyn Gorman" userId="e23a768f-2613-433c-8868-7d00ab8a4972" providerId="ADAL" clId="{0C507B69-ECD3-46A1-8DD3-BB12E847955A}" dt="2024-10-17T13:28:41.122" v="556" actId="26606"/>
          <ac:grpSpMkLst>
            <pc:docMk/>
            <pc:sldMk cId="2335415419" sldId="486"/>
            <ac:grpSpMk id="10" creationId="{D1E3DD61-64DB-46AD-B249-E273CD86B051}"/>
          </ac:grpSpMkLst>
        </pc:grpChg>
      </pc:sldChg>
      <pc:sldChg chg="modSp new mod">
        <pc:chgData name="Kellyn Gorman" userId="e23a768f-2613-433c-8868-7d00ab8a4972" providerId="ADAL" clId="{0C507B69-ECD3-46A1-8DD3-BB12E847955A}" dt="2024-10-17T13:30:30.821" v="586" actId="20577"/>
        <pc:sldMkLst>
          <pc:docMk/>
          <pc:sldMk cId="3818666699" sldId="487"/>
        </pc:sldMkLst>
        <pc:spChg chg="mod">
          <ac:chgData name="Kellyn Gorman" userId="e23a768f-2613-433c-8868-7d00ab8a4972" providerId="ADAL" clId="{0C507B69-ECD3-46A1-8DD3-BB12E847955A}" dt="2024-10-17T13:30:30.821" v="586" actId="20577"/>
          <ac:spMkLst>
            <pc:docMk/>
            <pc:sldMk cId="3818666699" sldId="487"/>
            <ac:spMk id="2" creationId="{F524EF95-4564-6AC5-50B8-B758434A8B3F}"/>
          </ac:spMkLst>
        </pc:spChg>
      </pc:sldChg>
      <pc:sldChg chg="addSp delSp modSp new mod setBg">
        <pc:chgData name="Kellyn Gorman" userId="e23a768f-2613-433c-8868-7d00ab8a4972" providerId="ADAL" clId="{0C507B69-ECD3-46A1-8DD3-BB12E847955A}" dt="2024-10-17T13:31:30.971" v="614" actId="255"/>
        <pc:sldMkLst>
          <pc:docMk/>
          <pc:sldMk cId="987137501" sldId="488"/>
        </pc:sldMkLst>
        <pc:spChg chg="mod">
          <ac:chgData name="Kellyn Gorman" userId="e23a768f-2613-433c-8868-7d00ab8a4972" providerId="ADAL" clId="{0C507B69-ECD3-46A1-8DD3-BB12E847955A}" dt="2024-10-17T13:30:55.260" v="606" actId="26606"/>
          <ac:spMkLst>
            <pc:docMk/>
            <pc:sldMk cId="987137501" sldId="488"/>
            <ac:spMk id="2" creationId="{CB9C4ED9-E604-92D4-FB7C-A7639D2E2574}"/>
          </ac:spMkLst>
        </pc:spChg>
        <pc:spChg chg="del">
          <ac:chgData name="Kellyn Gorman" userId="e23a768f-2613-433c-8868-7d00ab8a4972" providerId="ADAL" clId="{0C507B69-ECD3-46A1-8DD3-BB12E847955A}" dt="2024-10-17T13:30:55.260" v="606" actId="26606"/>
          <ac:spMkLst>
            <pc:docMk/>
            <pc:sldMk cId="987137501" sldId="488"/>
            <ac:spMk id="3" creationId="{9958B2EE-1F34-F211-1543-8C9A3760A157}"/>
          </ac:spMkLst>
        </pc:spChg>
        <pc:spChg chg="add mod">
          <ac:chgData name="Kellyn Gorman" userId="e23a768f-2613-433c-8868-7d00ab8a4972" providerId="ADAL" clId="{0C507B69-ECD3-46A1-8DD3-BB12E847955A}" dt="2024-10-17T13:31:30.971" v="614" actId="255"/>
          <ac:spMkLst>
            <pc:docMk/>
            <pc:sldMk cId="987137501" sldId="488"/>
            <ac:spMk id="5" creationId="{48BCFCB1-EAEA-5F4A-5B2A-03B10597C824}"/>
          </ac:spMkLst>
        </pc:spChg>
        <pc:spChg chg="add">
          <ac:chgData name="Kellyn Gorman" userId="e23a768f-2613-433c-8868-7d00ab8a4972" providerId="ADAL" clId="{0C507B69-ECD3-46A1-8DD3-BB12E847955A}" dt="2024-10-17T13:30:55.260" v="606" actId="26606"/>
          <ac:spMkLst>
            <pc:docMk/>
            <pc:sldMk cId="987137501" sldId="488"/>
            <ac:spMk id="8" creationId="{787F4F1C-8D3D-4EC1-B72D-A0470A5A08B8}"/>
          </ac:spMkLst>
        </pc:spChg>
        <pc:grpChg chg="add">
          <ac:chgData name="Kellyn Gorman" userId="e23a768f-2613-433c-8868-7d00ab8a4972" providerId="ADAL" clId="{0C507B69-ECD3-46A1-8DD3-BB12E847955A}" dt="2024-10-17T13:30:55.260" v="606" actId="26606"/>
          <ac:grpSpMkLst>
            <pc:docMk/>
            <pc:sldMk cId="987137501" sldId="488"/>
            <ac:grpSpMk id="10" creationId="{D1E3DD61-64DB-46AD-B249-E273CD86B051}"/>
          </ac:grpSpMkLst>
        </pc:grpChg>
      </pc:sldChg>
      <pc:sldChg chg="addSp delSp modSp new mod">
        <pc:chgData name="Kellyn Gorman" userId="e23a768f-2613-433c-8868-7d00ab8a4972" providerId="ADAL" clId="{0C507B69-ECD3-46A1-8DD3-BB12E847955A}" dt="2024-10-17T13:35:27.006" v="958" actId="931"/>
        <pc:sldMkLst>
          <pc:docMk/>
          <pc:sldMk cId="734125788" sldId="489"/>
        </pc:sldMkLst>
        <pc:spChg chg="mod">
          <ac:chgData name="Kellyn Gorman" userId="e23a768f-2613-433c-8868-7d00ab8a4972" providerId="ADAL" clId="{0C507B69-ECD3-46A1-8DD3-BB12E847955A}" dt="2024-10-17T13:32:47.142" v="657" actId="20577"/>
          <ac:spMkLst>
            <pc:docMk/>
            <pc:sldMk cId="734125788" sldId="489"/>
            <ac:spMk id="2" creationId="{A34F54B9-0315-6EF9-5A52-AE48F8B1DC7B}"/>
          </ac:spMkLst>
        </pc:spChg>
        <pc:spChg chg="del">
          <ac:chgData name="Kellyn Gorman" userId="e23a768f-2613-433c-8868-7d00ab8a4972" providerId="ADAL" clId="{0C507B69-ECD3-46A1-8DD3-BB12E847955A}" dt="2024-10-17T13:35:27.006" v="958" actId="931"/>
          <ac:spMkLst>
            <pc:docMk/>
            <pc:sldMk cId="734125788" sldId="489"/>
            <ac:spMk id="3" creationId="{DC0FD18C-2EF6-BC58-19C0-585A64A7CF9D}"/>
          </ac:spMkLst>
        </pc:spChg>
        <pc:spChg chg="mod">
          <ac:chgData name="Kellyn Gorman" userId="e23a768f-2613-433c-8868-7d00ab8a4972" providerId="ADAL" clId="{0C507B69-ECD3-46A1-8DD3-BB12E847955A}" dt="2024-10-17T13:34:48.209" v="957" actId="20577"/>
          <ac:spMkLst>
            <pc:docMk/>
            <pc:sldMk cId="734125788" sldId="489"/>
            <ac:spMk id="4" creationId="{C983F630-51D7-325F-7940-259BC6222599}"/>
          </ac:spMkLst>
        </pc:spChg>
        <pc:picChg chg="add mod">
          <ac:chgData name="Kellyn Gorman" userId="e23a768f-2613-433c-8868-7d00ab8a4972" providerId="ADAL" clId="{0C507B69-ECD3-46A1-8DD3-BB12E847955A}" dt="2024-10-17T13:35:27.006" v="958" actId="931"/>
          <ac:picMkLst>
            <pc:docMk/>
            <pc:sldMk cId="734125788" sldId="489"/>
            <ac:picMk id="6" creationId="{A08796F1-EC48-A652-739B-879F5E7CE2EE}"/>
          </ac:picMkLst>
        </pc:picChg>
      </pc:sldChg>
      <pc:sldChg chg="addSp delSp modSp new mod">
        <pc:chgData name="Kellyn Gorman" userId="e23a768f-2613-433c-8868-7d00ab8a4972" providerId="ADAL" clId="{0C507B69-ECD3-46A1-8DD3-BB12E847955A}" dt="2024-10-17T13:42:36.977" v="1248" actId="931"/>
        <pc:sldMkLst>
          <pc:docMk/>
          <pc:sldMk cId="1085881393" sldId="490"/>
        </pc:sldMkLst>
        <pc:spChg chg="mod">
          <ac:chgData name="Kellyn Gorman" userId="e23a768f-2613-433c-8868-7d00ab8a4972" providerId="ADAL" clId="{0C507B69-ECD3-46A1-8DD3-BB12E847955A}" dt="2024-10-17T13:37:09.183" v="971" actId="20577"/>
          <ac:spMkLst>
            <pc:docMk/>
            <pc:sldMk cId="1085881393" sldId="490"/>
            <ac:spMk id="2" creationId="{72139AC5-6BF5-8018-C99D-43FE0617A54D}"/>
          </ac:spMkLst>
        </pc:spChg>
        <pc:spChg chg="del">
          <ac:chgData name="Kellyn Gorman" userId="e23a768f-2613-433c-8868-7d00ab8a4972" providerId="ADAL" clId="{0C507B69-ECD3-46A1-8DD3-BB12E847955A}" dt="2024-10-17T13:42:36.977" v="1248" actId="931"/>
          <ac:spMkLst>
            <pc:docMk/>
            <pc:sldMk cId="1085881393" sldId="490"/>
            <ac:spMk id="3" creationId="{7B85CEB5-11D0-F020-6ECD-D73782F1001E}"/>
          </ac:spMkLst>
        </pc:spChg>
        <pc:spChg chg="mod">
          <ac:chgData name="Kellyn Gorman" userId="e23a768f-2613-433c-8868-7d00ab8a4972" providerId="ADAL" clId="{0C507B69-ECD3-46A1-8DD3-BB12E847955A}" dt="2024-10-17T13:41:13.997" v="1247" actId="20577"/>
          <ac:spMkLst>
            <pc:docMk/>
            <pc:sldMk cId="1085881393" sldId="490"/>
            <ac:spMk id="4" creationId="{6E150D45-91F3-1851-BA5F-1AB56FBD6021}"/>
          </ac:spMkLst>
        </pc:spChg>
        <pc:spChg chg="add mod">
          <ac:chgData name="Kellyn Gorman" userId="e23a768f-2613-433c-8868-7d00ab8a4972" providerId="ADAL" clId="{0C507B69-ECD3-46A1-8DD3-BB12E847955A}" dt="2024-10-17T13:39:19.113" v="1089" actId="1076"/>
          <ac:spMkLst>
            <pc:docMk/>
            <pc:sldMk cId="1085881393" sldId="490"/>
            <ac:spMk id="6" creationId="{4464A0F6-1E5B-9493-8401-8765EC88847C}"/>
          </ac:spMkLst>
        </pc:spChg>
        <pc:picChg chg="add mod">
          <ac:chgData name="Kellyn Gorman" userId="e23a768f-2613-433c-8868-7d00ab8a4972" providerId="ADAL" clId="{0C507B69-ECD3-46A1-8DD3-BB12E847955A}" dt="2024-10-17T13:42:36.977" v="1248" actId="931"/>
          <ac:picMkLst>
            <pc:docMk/>
            <pc:sldMk cId="1085881393" sldId="490"/>
            <ac:picMk id="8" creationId="{84486492-7ED0-083A-BC19-91918E6C918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kaminario-my.sharepoint.com/personal/kellyn_gorman_silk_us/Documents/Documentation/Hammerdb_pg_testing.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_rels/chart5.xml.rels><?xml version="1.0" encoding="UTF-8" standalone="yes"?>
<Relationships xmlns="http://schemas.openxmlformats.org/package/2006/relationships"><Relationship Id="rId3" Type="http://schemas.openxmlformats.org/officeDocument/2006/relationships/oleObject" Target="https://kaminario-my.sharepoint.com/personal/kellyn_gorman_silk_us/Documents/Documentation/Hammerdb_pg_testing.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kaminario-my.sharepoint.com/personal/kellyn_gorman_silk_us/Documents/Documentation/Hammerdb_pg_testing.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PostgreSQL HammerDB Results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c:f>
              <c:strCache>
                <c:ptCount val="1"/>
                <c:pt idx="0">
                  <c:v>NoPM</c:v>
                </c:pt>
              </c:strCache>
            </c:strRef>
          </c:tx>
          <c:spPr>
            <a:solidFill>
              <a:schemeClr val="accent1"/>
            </a:solidFill>
            <a:ln>
              <a:noFill/>
            </a:ln>
            <a:effectLst/>
          </c:spPr>
          <c:invertIfNegative val="0"/>
          <c:cat>
            <c:strRef>
              <c:f>Sheet1!$A$3:$A$10</c:f>
              <c:strCache>
                <c:ptCount val="8"/>
                <c:pt idx="0">
                  <c:v>AlloyDB Azure Prem SSD 256/3200</c:v>
                </c:pt>
                <c:pt idx="1">
                  <c:v>AlloyDB Silk 256 Users 3200 WH</c:v>
                </c:pt>
                <c:pt idx="2">
                  <c:v>AlloyDB 100% Cached</c:v>
                </c:pt>
                <c:pt idx="3">
                  <c:v>AlloyDB/Silk 400 Users 3200 WH</c:v>
                </c:pt>
                <c:pt idx="4">
                  <c:v>CosmosDB Citus, 1000/1000 single node </c:v>
                </c:pt>
                <c:pt idx="5">
                  <c:v>AlloyDB/Silk 1000 Users 1000 WH</c:v>
                </c:pt>
                <c:pt idx="6">
                  <c:v>CockroachDB 1000 Users 1000 WH</c:v>
                </c:pt>
                <c:pt idx="7">
                  <c:v>YugabyteDB 1000 Users 1000 WH</c:v>
                </c:pt>
              </c:strCache>
            </c:strRef>
          </c:cat>
          <c:val>
            <c:numRef>
              <c:f>Sheet1!$B$3:$B$10</c:f>
              <c:numCache>
                <c:formatCode>General</c:formatCode>
                <c:ptCount val="8"/>
                <c:pt idx="0">
                  <c:v>18091</c:v>
                </c:pt>
                <c:pt idx="1">
                  <c:v>397409</c:v>
                </c:pt>
                <c:pt idx="2">
                  <c:v>471897</c:v>
                </c:pt>
                <c:pt idx="3">
                  <c:v>465213</c:v>
                </c:pt>
                <c:pt idx="4">
                  <c:v>78200</c:v>
                </c:pt>
                <c:pt idx="5">
                  <c:v>458457</c:v>
                </c:pt>
                <c:pt idx="6">
                  <c:v>12586</c:v>
                </c:pt>
                <c:pt idx="7">
                  <c:v>7978</c:v>
                </c:pt>
              </c:numCache>
            </c:numRef>
          </c:val>
          <c:extLst>
            <c:ext xmlns:c16="http://schemas.microsoft.com/office/drawing/2014/chart" uri="{C3380CC4-5D6E-409C-BE32-E72D297353CC}">
              <c16:uniqueId val="{00000000-8370-4C32-9FF6-2DAC7E0B850F}"/>
            </c:ext>
          </c:extLst>
        </c:ser>
        <c:ser>
          <c:idx val="1"/>
          <c:order val="1"/>
          <c:tx>
            <c:strRef>
              <c:f>Sheet1!$C$2</c:f>
              <c:strCache>
                <c:ptCount val="1"/>
                <c:pt idx="0">
                  <c:v>TPM PostgreSQL</c:v>
                </c:pt>
              </c:strCache>
            </c:strRef>
          </c:tx>
          <c:spPr>
            <a:solidFill>
              <a:schemeClr val="accent2"/>
            </a:solidFill>
            <a:ln>
              <a:noFill/>
            </a:ln>
            <a:effectLst/>
          </c:spPr>
          <c:invertIfNegative val="0"/>
          <c:cat>
            <c:strRef>
              <c:f>Sheet1!$A$3:$A$10</c:f>
              <c:strCache>
                <c:ptCount val="8"/>
                <c:pt idx="0">
                  <c:v>AlloyDB Azure Prem SSD 256/3200</c:v>
                </c:pt>
                <c:pt idx="1">
                  <c:v>AlloyDB Silk 256 Users 3200 WH</c:v>
                </c:pt>
                <c:pt idx="2">
                  <c:v>AlloyDB 100% Cached</c:v>
                </c:pt>
                <c:pt idx="3">
                  <c:v>AlloyDB/Silk 400 Users 3200 WH</c:v>
                </c:pt>
                <c:pt idx="4">
                  <c:v>CosmosDB Citus, 1000/1000 single node </c:v>
                </c:pt>
                <c:pt idx="5">
                  <c:v>AlloyDB/Silk 1000 Users 1000 WH</c:v>
                </c:pt>
                <c:pt idx="6">
                  <c:v>CockroachDB 1000 Users 1000 WH</c:v>
                </c:pt>
                <c:pt idx="7">
                  <c:v>YugabyteDB 1000 Users 1000 WH</c:v>
                </c:pt>
              </c:strCache>
            </c:strRef>
          </c:cat>
          <c:val>
            <c:numRef>
              <c:f>Sheet1!$C$3:$C$10</c:f>
              <c:numCache>
                <c:formatCode>General</c:formatCode>
                <c:ptCount val="8"/>
                <c:pt idx="0">
                  <c:v>41662</c:v>
                </c:pt>
                <c:pt idx="1">
                  <c:v>1040029</c:v>
                </c:pt>
                <c:pt idx="2">
                  <c:v>1086540</c:v>
                </c:pt>
                <c:pt idx="3">
                  <c:v>1031103</c:v>
                </c:pt>
                <c:pt idx="4">
                  <c:v>174000</c:v>
                </c:pt>
                <c:pt idx="5">
                  <c:v>1054451</c:v>
                </c:pt>
                <c:pt idx="6">
                  <c:v>126006</c:v>
                </c:pt>
                <c:pt idx="7">
                  <c:v>77209</c:v>
                </c:pt>
              </c:numCache>
            </c:numRef>
          </c:val>
          <c:extLst>
            <c:ext xmlns:c16="http://schemas.microsoft.com/office/drawing/2014/chart" uri="{C3380CC4-5D6E-409C-BE32-E72D297353CC}">
              <c16:uniqueId val="{00000001-8370-4C32-9FF6-2DAC7E0B850F}"/>
            </c:ext>
          </c:extLst>
        </c:ser>
        <c:dLbls>
          <c:showLegendKey val="0"/>
          <c:showVal val="0"/>
          <c:showCatName val="0"/>
          <c:showSerName val="0"/>
          <c:showPercent val="0"/>
          <c:showBubbleSize val="0"/>
        </c:dLbls>
        <c:gapWidth val="219"/>
        <c:overlap val="-27"/>
        <c:axId val="170975584"/>
        <c:axId val="336586864"/>
      </c:barChart>
      <c:catAx>
        <c:axId val="170975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6586864"/>
        <c:crosses val="autoZero"/>
        <c:auto val="1"/>
        <c:lblAlgn val="ctr"/>
        <c:lblOffset val="100"/>
        <c:noMultiLvlLbl val="0"/>
      </c:catAx>
      <c:valAx>
        <c:axId val="3365868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0975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Single</a:t>
            </a:r>
            <a:r>
              <a:rPr lang="en-US" baseline="0"/>
              <a:t> Node Scaling</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Sheet1!$A$2</c:f>
              <c:strCache>
                <c:ptCount val="1"/>
                <c:pt idx="0">
                  <c:v>16 vCPU TPM</c:v>
                </c:pt>
              </c:strCache>
            </c:strRef>
          </c:tx>
          <c:spPr>
            <a:solidFill>
              <a:schemeClr val="accent1"/>
            </a:solidFill>
            <a:ln>
              <a:noFill/>
            </a:ln>
            <a:effectLst/>
          </c:spPr>
          <c:invertIfNegative val="0"/>
          <c:cat>
            <c:strRef>
              <c:f>Sheet1!$B$1:$D$1</c:f>
              <c:strCache>
                <c:ptCount val="3"/>
                <c:pt idx="0">
                  <c:v>PostgreSQL 16.6</c:v>
                </c:pt>
                <c:pt idx="1">
                  <c:v>PostgreSQL 17.2</c:v>
                </c:pt>
                <c:pt idx="2">
                  <c:v>AlloyDB 15.1</c:v>
                </c:pt>
              </c:strCache>
            </c:strRef>
          </c:cat>
          <c:val>
            <c:numRef>
              <c:f>Sheet1!$B$2:$D$2</c:f>
              <c:numCache>
                <c:formatCode>0</c:formatCode>
                <c:ptCount val="3"/>
                <c:pt idx="0">
                  <c:v>1030113</c:v>
                </c:pt>
                <c:pt idx="1">
                  <c:v>1219847</c:v>
                </c:pt>
                <c:pt idx="2">
                  <c:v>1289456</c:v>
                </c:pt>
              </c:numCache>
            </c:numRef>
          </c:val>
          <c:extLst>
            <c:ext xmlns:c16="http://schemas.microsoft.com/office/drawing/2014/chart" uri="{C3380CC4-5D6E-409C-BE32-E72D297353CC}">
              <c16:uniqueId val="{00000000-104D-4CCB-9AED-88DCA933C8E2}"/>
            </c:ext>
          </c:extLst>
        </c:ser>
        <c:ser>
          <c:idx val="1"/>
          <c:order val="1"/>
          <c:tx>
            <c:strRef>
              <c:f>Sheet1!$A$3</c:f>
              <c:strCache>
                <c:ptCount val="1"/>
                <c:pt idx="0">
                  <c:v>32 vCPU TPM</c:v>
                </c:pt>
              </c:strCache>
            </c:strRef>
          </c:tx>
          <c:spPr>
            <a:solidFill>
              <a:schemeClr val="accent2"/>
            </a:solidFill>
            <a:ln>
              <a:noFill/>
            </a:ln>
            <a:effectLst/>
          </c:spPr>
          <c:invertIfNegative val="0"/>
          <c:cat>
            <c:strRef>
              <c:f>Sheet1!$B$1:$D$1</c:f>
              <c:strCache>
                <c:ptCount val="3"/>
                <c:pt idx="0">
                  <c:v>PostgreSQL 16.6</c:v>
                </c:pt>
                <c:pt idx="1">
                  <c:v>PostgreSQL 17.2</c:v>
                </c:pt>
                <c:pt idx="2">
                  <c:v>AlloyDB 15.1</c:v>
                </c:pt>
              </c:strCache>
            </c:strRef>
          </c:cat>
          <c:val>
            <c:numRef>
              <c:f>Sheet1!$B$3:$D$3</c:f>
              <c:numCache>
                <c:formatCode>0</c:formatCode>
                <c:ptCount val="3"/>
                <c:pt idx="0">
                  <c:v>1128445</c:v>
                </c:pt>
                <c:pt idx="1">
                  <c:v>1447619</c:v>
                </c:pt>
                <c:pt idx="2">
                  <c:v>1393581</c:v>
                </c:pt>
              </c:numCache>
            </c:numRef>
          </c:val>
          <c:extLst>
            <c:ext xmlns:c16="http://schemas.microsoft.com/office/drawing/2014/chart" uri="{C3380CC4-5D6E-409C-BE32-E72D297353CC}">
              <c16:uniqueId val="{00000001-104D-4CCB-9AED-88DCA933C8E2}"/>
            </c:ext>
          </c:extLst>
        </c:ser>
        <c:ser>
          <c:idx val="2"/>
          <c:order val="2"/>
          <c:tx>
            <c:strRef>
              <c:f>Sheet1!$A$4</c:f>
              <c:strCache>
                <c:ptCount val="1"/>
                <c:pt idx="0">
                  <c:v>64 vCPU TPM</c:v>
                </c:pt>
              </c:strCache>
            </c:strRef>
          </c:tx>
          <c:spPr>
            <a:solidFill>
              <a:schemeClr val="accent3"/>
            </a:solidFill>
            <a:ln>
              <a:noFill/>
            </a:ln>
            <a:effectLst/>
          </c:spPr>
          <c:invertIfNegative val="0"/>
          <c:cat>
            <c:strRef>
              <c:f>Sheet1!$B$1:$D$1</c:f>
              <c:strCache>
                <c:ptCount val="3"/>
                <c:pt idx="0">
                  <c:v>PostgreSQL 16.6</c:v>
                </c:pt>
                <c:pt idx="1">
                  <c:v>PostgreSQL 17.2</c:v>
                </c:pt>
                <c:pt idx="2">
                  <c:v>AlloyDB 15.1</c:v>
                </c:pt>
              </c:strCache>
            </c:strRef>
          </c:cat>
          <c:val>
            <c:numRef>
              <c:f>Sheet1!$B$4:$D$4</c:f>
              <c:numCache>
                <c:formatCode>0</c:formatCode>
                <c:ptCount val="3"/>
                <c:pt idx="0">
                  <c:v>1128445</c:v>
                </c:pt>
                <c:pt idx="1">
                  <c:v>1413288</c:v>
                </c:pt>
                <c:pt idx="2">
                  <c:v>1393581</c:v>
                </c:pt>
              </c:numCache>
            </c:numRef>
          </c:val>
          <c:extLst>
            <c:ext xmlns:c16="http://schemas.microsoft.com/office/drawing/2014/chart" uri="{C3380CC4-5D6E-409C-BE32-E72D297353CC}">
              <c16:uniqueId val="{00000002-104D-4CCB-9AED-88DCA933C8E2}"/>
            </c:ext>
          </c:extLst>
        </c:ser>
        <c:dLbls>
          <c:showLegendKey val="0"/>
          <c:showVal val="0"/>
          <c:showCatName val="0"/>
          <c:showSerName val="0"/>
          <c:showPercent val="0"/>
          <c:showBubbleSize val="0"/>
        </c:dLbls>
        <c:gapWidth val="219"/>
        <c:overlap val="-27"/>
        <c:axId val="1378411056"/>
        <c:axId val="1378411536"/>
      </c:barChart>
      <c:catAx>
        <c:axId val="1378411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378411536"/>
        <c:crosses val="autoZero"/>
        <c:auto val="1"/>
        <c:lblAlgn val="ctr"/>
        <c:lblOffset val="100"/>
        <c:noMultiLvlLbl val="0"/>
      </c:catAx>
      <c:valAx>
        <c:axId val="137841153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4110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Sheet1!$A$16</c:f>
              <c:strCache>
                <c:ptCount val="1"/>
                <c:pt idx="0">
                  <c:v>Single Node</c:v>
                </c:pt>
              </c:strCache>
            </c:strRef>
          </c:tx>
          <c:spPr>
            <a:solidFill>
              <a:schemeClr val="accent1"/>
            </a:solidFill>
            <a:ln>
              <a:noFill/>
            </a:ln>
            <a:effectLst/>
          </c:spPr>
          <c:invertIfNegative val="0"/>
          <c:cat>
            <c:strRef>
              <c:f>Sheet1!$B$15:$D$15</c:f>
              <c:strCache>
                <c:ptCount val="3"/>
                <c:pt idx="0">
                  <c:v>PostgreSQL 16.6</c:v>
                </c:pt>
                <c:pt idx="1">
                  <c:v>PostgreSQL 17.2</c:v>
                </c:pt>
                <c:pt idx="2">
                  <c:v>AlloyDB 15.1</c:v>
                </c:pt>
              </c:strCache>
            </c:strRef>
          </c:cat>
          <c:val>
            <c:numRef>
              <c:f>Sheet1!$B$16:$D$16</c:f>
              <c:numCache>
                <c:formatCode>General</c:formatCode>
                <c:ptCount val="3"/>
                <c:pt idx="0">
                  <c:v>1264</c:v>
                </c:pt>
                <c:pt idx="1">
                  <c:v>1402</c:v>
                </c:pt>
                <c:pt idx="2">
                  <c:v>2122</c:v>
                </c:pt>
              </c:numCache>
            </c:numRef>
          </c:val>
          <c:extLst>
            <c:ext xmlns:c16="http://schemas.microsoft.com/office/drawing/2014/chart" uri="{C3380CC4-5D6E-409C-BE32-E72D297353CC}">
              <c16:uniqueId val="{00000000-B9BE-487A-8EFA-6A87A1ADC4F8}"/>
            </c:ext>
          </c:extLst>
        </c:ser>
        <c:dLbls>
          <c:showLegendKey val="0"/>
          <c:showVal val="0"/>
          <c:showCatName val="0"/>
          <c:showSerName val="0"/>
          <c:showPercent val="0"/>
          <c:showBubbleSize val="0"/>
        </c:dLbls>
        <c:gapWidth val="182"/>
        <c:axId val="1592082208"/>
        <c:axId val="1592082688"/>
      </c:barChart>
      <c:catAx>
        <c:axId val="159208220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92082688"/>
        <c:crosses val="autoZero"/>
        <c:auto val="1"/>
        <c:lblAlgn val="ctr"/>
        <c:lblOffset val="100"/>
        <c:noMultiLvlLbl val="0"/>
      </c:catAx>
      <c:valAx>
        <c:axId val="15920826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92082208"/>
        <c:crosses val="autoZero"/>
        <c:crossBetween val="between"/>
      </c:valAx>
      <c:spPr>
        <a:noFill/>
        <a:ln>
          <a:noFill/>
        </a:ln>
        <a:effectLst/>
      </c:spPr>
    </c:plotArea>
    <c:plotVisOnly val="1"/>
    <c:dispBlanksAs val="gap"/>
    <c:showDLblsOverMax val="0"/>
  </c:chart>
  <c:spPr>
    <a:noFill/>
    <a:ln>
      <a:solidFill>
        <a:srgbClr val="7030A0"/>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r>
              <a:rPr lang="en-US" dirty="0"/>
              <a:t>Sharded PostgreSQL Throughput MBPs</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cat>
            <c:strRef>
              <c:f>Sheet1!$A$20:$A$23</c:f>
              <c:strCache>
                <c:ptCount val="4"/>
                <c:pt idx="0">
                  <c:v>Citus</c:v>
                </c:pt>
                <c:pt idx="1">
                  <c:v>Yugabyte</c:v>
                </c:pt>
                <c:pt idx="2">
                  <c:v>AlloyDB (Google)</c:v>
                </c:pt>
                <c:pt idx="3">
                  <c:v>Pgedge with PostgreSQL</c:v>
                </c:pt>
              </c:strCache>
            </c:strRef>
          </c:cat>
          <c:val>
            <c:numRef>
              <c:f>Sheet1!$B$20:$B$23</c:f>
              <c:numCache>
                <c:formatCode>0</c:formatCode>
                <c:ptCount val="4"/>
                <c:pt idx="0">
                  <c:v>5853</c:v>
                </c:pt>
                <c:pt idx="1">
                  <c:v>7600</c:v>
                </c:pt>
                <c:pt idx="2">
                  <c:v>7600</c:v>
                </c:pt>
                <c:pt idx="3">
                  <c:v>17342</c:v>
                </c:pt>
              </c:numCache>
            </c:numRef>
          </c:val>
          <c:extLst>
            <c:ext xmlns:c16="http://schemas.microsoft.com/office/drawing/2014/chart" uri="{C3380CC4-5D6E-409C-BE32-E72D297353CC}">
              <c16:uniqueId val="{00000000-5B2B-4B65-B500-8749F6E4126E}"/>
            </c:ext>
          </c:extLst>
        </c:ser>
        <c:dLbls>
          <c:showLegendKey val="0"/>
          <c:showVal val="0"/>
          <c:showCatName val="0"/>
          <c:showSerName val="0"/>
          <c:showPercent val="0"/>
          <c:showBubbleSize val="0"/>
        </c:dLbls>
        <c:gapWidth val="182"/>
        <c:axId val="1587186384"/>
        <c:axId val="1587176304"/>
      </c:barChart>
      <c:catAx>
        <c:axId val="15871863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587176304"/>
        <c:crosses val="autoZero"/>
        <c:auto val="1"/>
        <c:lblAlgn val="ctr"/>
        <c:lblOffset val="100"/>
        <c:noMultiLvlLbl val="0"/>
      </c:catAx>
      <c:valAx>
        <c:axId val="1587176304"/>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587186384"/>
        <c:crosses val="autoZero"/>
        <c:crossBetween val="between"/>
      </c:valAx>
      <c:spPr>
        <a:noFill/>
        <a:ln>
          <a:noFill/>
        </a:ln>
        <a:effectLst/>
      </c:spPr>
    </c:plotArea>
    <c:plotVisOnly val="1"/>
    <c:dispBlanksAs val="gap"/>
    <c:showDLblsOverMax val="0"/>
  </c:chart>
  <c:spPr>
    <a:noFill/>
    <a:ln>
      <a:solidFill>
        <a:srgbClr val="7030A0"/>
      </a:solidFill>
    </a:ln>
    <a:effectLst/>
  </c:spPr>
  <c:txPr>
    <a:bodyPr/>
    <a:lstStyle/>
    <a:p>
      <a:pPr>
        <a:defRPr sz="1200"/>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Sheet1!$B$13</c:f>
              <c:strCache>
                <c:ptCount val="1"/>
                <c:pt idx="0">
                  <c:v>Monthly Cost</c:v>
                </c:pt>
              </c:strCache>
            </c:strRef>
          </c:tx>
          <c:spPr>
            <a:solidFill>
              <a:schemeClr val="accent1"/>
            </a:solidFill>
            <a:ln>
              <a:noFill/>
            </a:ln>
            <a:effectLst/>
          </c:spPr>
          <c:invertIfNegative val="0"/>
          <c:cat>
            <c:strRef>
              <c:f>Sheet1!$A$14:$A$20</c:f>
              <c:strCache>
                <c:ptCount val="7"/>
                <c:pt idx="0">
                  <c:v>Azure with Premium SSD with AlloyDB</c:v>
                </c:pt>
                <c:pt idx="1">
                  <c:v>Azure with Silk Environment with AlloyDB</c:v>
                </c:pt>
                <c:pt idx="2">
                  <c:v>AlloyDB Price for Env on Google Cloud</c:v>
                </c:pt>
                <c:pt idx="3">
                  <c:v>Azure CosmosDB Relative to Test</c:v>
                </c:pt>
                <c:pt idx="4">
                  <c:v>AlloyDB built on Google Cloud Infra</c:v>
                </c:pt>
                <c:pt idx="5">
                  <c:v>CockroachDB on Azure</c:v>
                </c:pt>
                <c:pt idx="6">
                  <c:v>YugabyteDB on Azure</c:v>
                </c:pt>
              </c:strCache>
            </c:strRef>
          </c:cat>
          <c:val>
            <c:numRef>
              <c:f>Sheet1!$B$14:$B$20</c:f>
              <c:numCache>
                <c:formatCode>General</c:formatCode>
                <c:ptCount val="7"/>
                <c:pt idx="0">
                  <c:v>963</c:v>
                </c:pt>
                <c:pt idx="1">
                  <c:v>3710</c:v>
                </c:pt>
                <c:pt idx="2">
                  <c:v>2559</c:v>
                </c:pt>
                <c:pt idx="3">
                  <c:v>3569</c:v>
                </c:pt>
                <c:pt idx="4">
                  <c:v>8721</c:v>
                </c:pt>
                <c:pt idx="5">
                  <c:v>3600</c:v>
                </c:pt>
                <c:pt idx="6">
                  <c:v>2872</c:v>
                </c:pt>
              </c:numCache>
            </c:numRef>
          </c:val>
          <c:extLst>
            <c:ext xmlns:c16="http://schemas.microsoft.com/office/drawing/2014/chart" uri="{C3380CC4-5D6E-409C-BE32-E72D297353CC}">
              <c16:uniqueId val="{00000000-CF02-4997-998B-B84F6476FED3}"/>
            </c:ext>
          </c:extLst>
        </c:ser>
        <c:dLbls>
          <c:showLegendKey val="0"/>
          <c:showVal val="0"/>
          <c:showCatName val="0"/>
          <c:showSerName val="0"/>
          <c:showPercent val="0"/>
          <c:showBubbleSize val="0"/>
        </c:dLbls>
        <c:gapWidth val="219"/>
        <c:overlap val="-27"/>
        <c:axId val="2133101760"/>
        <c:axId val="2133180480"/>
      </c:barChart>
      <c:catAx>
        <c:axId val="21331017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33180480"/>
        <c:crosses val="autoZero"/>
        <c:auto val="1"/>
        <c:lblAlgn val="ctr"/>
        <c:lblOffset val="100"/>
        <c:noMultiLvlLbl val="0"/>
      </c:catAx>
      <c:valAx>
        <c:axId val="2133180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331017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5470445622090159E-2"/>
          <c:y val="0.10890038809831824"/>
          <c:w val="0.93452955437790985"/>
          <c:h val="0.8157999816646464"/>
        </c:manualLayout>
      </c:layout>
      <c:barChart>
        <c:barDir val="bar"/>
        <c:grouping val="clustered"/>
        <c:varyColors val="0"/>
        <c:ser>
          <c:idx val="0"/>
          <c:order val="0"/>
          <c:tx>
            <c:strRef>
              <c:f>Sheet1!$B$40</c:f>
              <c:strCache>
                <c:ptCount val="1"/>
                <c:pt idx="0">
                  <c:v>Cost Per NoPM</c:v>
                </c:pt>
              </c:strCache>
            </c:strRef>
          </c:tx>
          <c:spPr>
            <a:solidFill>
              <a:schemeClr val="accent1"/>
            </a:solidFill>
            <a:ln>
              <a:noFill/>
            </a:ln>
            <a:effectLst/>
          </c:spPr>
          <c:invertIfNegative val="0"/>
          <c:cat>
            <c:strRef>
              <c:f>Sheet1!$A$41:$A$46</c:f>
              <c:strCache>
                <c:ptCount val="6"/>
                <c:pt idx="0">
                  <c:v>Azure with Premium SSD with AlloyDB</c:v>
                </c:pt>
                <c:pt idx="1">
                  <c:v>Azure with Silk Environment with AlloyDB</c:v>
                </c:pt>
                <c:pt idx="2">
                  <c:v>Azure CosmosDB Relative to Test</c:v>
                </c:pt>
                <c:pt idx="3">
                  <c:v>AlloyDB built on Google Cloud Infra</c:v>
                </c:pt>
                <c:pt idx="4">
                  <c:v>CockroachDB on Azure</c:v>
                </c:pt>
                <c:pt idx="5">
                  <c:v>YugabyteDB on Azure</c:v>
                </c:pt>
              </c:strCache>
            </c:strRef>
          </c:cat>
          <c:val>
            <c:numRef>
              <c:f>Sheet1!$B$41:$B$46</c:f>
              <c:numCache>
                <c:formatCode>General</c:formatCode>
                <c:ptCount val="6"/>
                <c:pt idx="0">
                  <c:v>1.2109999999999999E-6</c:v>
                </c:pt>
                <c:pt idx="1">
                  <c:v>2.1199999999999999E-7</c:v>
                </c:pt>
                <c:pt idx="2">
                  <c:v>1.0380000000000001E-6</c:v>
                </c:pt>
                <c:pt idx="3">
                  <c:v>4.7199999999999999E-7</c:v>
                </c:pt>
                <c:pt idx="4">
                  <c:v>6.5069999999999997E-6</c:v>
                </c:pt>
                <c:pt idx="5">
                  <c:v>8.1969999999999996E-6</c:v>
                </c:pt>
              </c:numCache>
            </c:numRef>
          </c:val>
          <c:extLst>
            <c:ext xmlns:c16="http://schemas.microsoft.com/office/drawing/2014/chart" uri="{C3380CC4-5D6E-409C-BE32-E72D297353CC}">
              <c16:uniqueId val="{00000000-268B-4D8A-A405-4701CC325199}"/>
            </c:ext>
          </c:extLst>
        </c:ser>
        <c:dLbls>
          <c:showLegendKey val="0"/>
          <c:showVal val="0"/>
          <c:showCatName val="0"/>
          <c:showSerName val="0"/>
          <c:showPercent val="0"/>
          <c:showBubbleSize val="0"/>
        </c:dLbls>
        <c:gapWidth val="219"/>
        <c:axId val="170467232"/>
        <c:axId val="170748864"/>
      </c:barChart>
      <c:catAx>
        <c:axId val="1704672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0748864"/>
        <c:crosses val="autoZero"/>
        <c:auto val="1"/>
        <c:lblAlgn val="ctr"/>
        <c:lblOffset val="100"/>
        <c:noMultiLvlLbl val="0"/>
      </c:catAx>
      <c:valAx>
        <c:axId val="1707488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0467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5.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6.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3.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ata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_rels/data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13.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3E0153-C6EB-40E8-BEDE-D053B015DE5D}" type="doc">
      <dgm:prSet loTypeId="urn:microsoft.com/office/officeart/2005/8/layout/vProcess5" loCatId="process" qsTypeId="urn:microsoft.com/office/officeart/2005/8/quickstyle/simple2" qsCatId="simple" csTypeId="urn:microsoft.com/office/officeart/2005/8/colors/accent3_2" csCatId="accent3" phldr="1"/>
      <dgm:spPr/>
      <dgm:t>
        <a:bodyPr/>
        <a:lstStyle/>
        <a:p>
          <a:endParaRPr lang="en-US"/>
        </a:p>
      </dgm:t>
    </dgm:pt>
    <dgm:pt modelId="{039CB970-D299-4728-A456-5FE6C7DD70C1}">
      <dgm:prSet/>
      <dgm:spPr/>
      <dgm:t>
        <a:bodyPr/>
        <a:lstStyle/>
        <a:p>
          <a:r>
            <a:rPr lang="en-US"/>
            <a:t>Kellyn Gorman</a:t>
          </a:r>
        </a:p>
      </dgm:t>
    </dgm:pt>
    <dgm:pt modelId="{25CDF7AB-C12E-4D83-BDFC-D300763FA099}" type="parTrans" cxnId="{8DB1B0F7-7860-490F-B587-37801995DD67}">
      <dgm:prSet/>
      <dgm:spPr/>
      <dgm:t>
        <a:bodyPr/>
        <a:lstStyle/>
        <a:p>
          <a:endParaRPr lang="en-US"/>
        </a:p>
      </dgm:t>
    </dgm:pt>
    <dgm:pt modelId="{A8E429BA-BADD-408C-B61E-05DA8F1B91E2}" type="sibTrans" cxnId="{8DB1B0F7-7860-490F-B587-37801995DD67}">
      <dgm:prSet/>
      <dgm:spPr/>
      <dgm:t>
        <a:bodyPr/>
        <a:lstStyle/>
        <a:p>
          <a:endParaRPr lang="en-US"/>
        </a:p>
      </dgm:t>
    </dgm:pt>
    <dgm:pt modelId="{A10CABC3-95AE-478F-AD32-9BBD9F88D97F}">
      <dgm:prSet/>
      <dgm:spPr/>
      <dgm:t>
        <a:bodyPr/>
        <a:lstStyle/>
        <a:p>
          <a:r>
            <a:rPr lang="en-US" dirty="0"/>
            <a:t>Advocate and Engineer at Redgate</a:t>
          </a:r>
        </a:p>
      </dgm:t>
    </dgm:pt>
    <dgm:pt modelId="{9DFC9D00-511B-48BF-BFA6-9E5211FDFF85}" type="parTrans" cxnId="{54047698-5FFB-4005-B551-0A399C226B31}">
      <dgm:prSet/>
      <dgm:spPr/>
      <dgm:t>
        <a:bodyPr/>
        <a:lstStyle/>
        <a:p>
          <a:endParaRPr lang="en-US"/>
        </a:p>
      </dgm:t>
    </dgm:pt>
    <dgm:pt modelId="{4CC89378-D231-4463-96CE-35E62697EEA2}" type="sibTrans" cxnId="{54047698-5FFB-4005-B551-0A399C226B31}">
      <dgm:prSet/>
      <dgm:spPr/>
      <dgm:t>
        <a:bodyPr/>
        <a:lstStyle/>
        <a:p>
          <a:endParaRPr lang="en-US"/>
        </a:p>
      </dgm:t>
    </dgm:pt>
    <dgm:pt modelId="{2EB78C85-16DC-409D-A3AA-253B1E7456E0}">
      <dgm:prSet/>
      <dgm:spPr/>
      <dgm:t>
        <a:bodyPr/>
        <a:lstStyle/>
        <a:p>
          <a:r>
            <a:rPr lang="en-US" dirty="0"/>
            <a:t>Data and AI Specialist</a:t>
          </a:r>
        </a:p>
      </dgm:t>
    </dgm:pt>
    <dgm:pt modelId="{A980FD51-40DB-4893-8CDE-749C4D27F44C}" type="parTrans" cxnId="{1AA12445-0492-441C-8E1F-86A3B1173342}">
      <dgm:prSet/>
      <dgm:spPr/>
      <dgm:t>
        <a:bodyPr/>
        <a:lstStyle/>
        <a:p>
          <a:endParaRPr lang="en-US"/>
        </a:p>
      </dgm:t>
    </dgm:pt>
    <dgm:pt modelId="{FB02A828-594C-464C-B8A1-F16A5976EE4E}" type="sibTrans" cxnId="{1AA12445-0492-441C-8E1F-86A3B1173342}">
      <dgm:prSet/>
      <dgm:spPr/>
      <dgm:t>
        <a:bodyPr/>
        <a:lstStyle/>
        <a:p>
          <a:endParaRPr lang="en-US"/>
        </a:p>
      </dgm:t>
    </dgm:pt>
    <dgm:pt modelId="{79CF6986-75B0-4468-893C-CE8A6C2784DF}">
      <dgm:prSet/>
      <dgm:spPr/>
      <dgm:t>
        <a:bodyPr/>
        <a:lstStyle/>
        <a:p>
          <a:r>
            <a:rPr lang="en-US"/>
            <a:t>30 years in relational systems</a:t>
          </a:r>
        </a:p>
      </dgm:t>
    </dgm:pt>
    <dgm:pt modelId="{4A3936AD-8833-415C-80E3-CA5126877C45}" type="parTrans" cxnId="{3DC532FE-2807-49C8-B298-3C647FB99F1D}">
      <dgm:prSet/>
      <dgm:spPr/>
      <dgm:t>
        <a:bodyPr/>
        <a:lstStyle/>
        <a:p>
          <a:endParaRPr lang="en-US"/>
        </a:p>
      </dgm:t>
    </dgm:pt>
    <dgm:pt modelId="{E89E70F6-84EC-4F97-821A-48EFB97379F6}" type="sibTrans" cxnId="{3DC532FE-2807-49C8-B298-3C647FB99F1D}">
      <dgm:prSet/>
      <dgm:spPr/>
      <dgm:t>
        <a:bodyPr/>
        <a:lstStyle/>
        <a:p>
          <a:endParaRPr lang="en-US"/>
        </a:p>
      </dgm:t>
    </dgm:pt>
    <dgm:pt modelId="{4A580D1C-30F1-4015-B696-67C4715CE86A}" type="pres">
      <dgm:prSet presAssocID="{803E0153-C6EB-40E8-BEDE-D053B015DE5D}" presName="outerComposite" presStyleCnt="0">
        <dgm:presLayoutVars>
          <dgm:chMax val="5"/>
          <dgm:dir/>
          <dgm:resizeHandles val="exact"/>
        </dgm:presLayoutVars>
      </dgm:prSet>
      <dgm:spPr/>
    </dgm:pt>
    <dgm:pt modelId="{BEDB526A-5B01-4D50-9BA3-7F3862B9F6E3}" type="pres">
      <dgm:prSet presAssocID="{803E0153-C6EB-40E8-BEDE-D053B015DE5D}" presName="dummyMaxCanvas" presStyleCnt="0">
        <dgm:presLayoutVars/>
      </dgm:prSet>
      <dgm:spPr/>
    </dgm:pt>
    <dgm:pt modelId="{B709DEFF-8A83-453A-BA09-CCB7EEBBBD7E}" type="pres">
      <dgm:prSet presAssocID="{803E0153-C6EB-40E8-BEDE-D053B015DE5D}" presName="FourNodes_1" presStyleLbl="node1" presStyleIdx="0" presStyleCnt="4">
        <dgm:presLayoutVars>
          <dgm:bulletEnabled val="1"/>
        </dgm:presLayoutVars>
      </dgm:prSet>
      <dgm:spPr/>
    </dgm:pt>
    <dgm:pt modelId="{EC170FB5-8F52-4D59-B2E3-1B03D0D0812A}" type="pres">
      <dgm:prSet presAssocID="{803E0153-C6EB-40E8-BEDE-D053B015DE5D}" presName="FourNodes_2" presStyleLbl="node1" presStyleIdx="1" presStyleCnt="4">
        <dgm:presLayoutVars>
          <dgm:bulletEnabled val="1"/>
        </dgm:presLayoutVars>
      </dgm:prSet>
      <dgm:spPr/>
    </dgm:pt>
    <dgm:pt modelId="{144ADCA0-B854-4998-B647-A1C460F76461}" type="pres">
      <dgm:prSet presAssocID="{803E0153-C6EB-40E8-BEDE-D053B015DE5D}" presName="FourNodes_3" presStyleLbl="node1" presStyleIdx="2" presStyleCnt="4">
        <dgm:presLayoutVars>
          <dgm:bulletEnabled val="1"/>
        </dgm:presLayoutVars>
      </dgm:prSet>
      <dgm:spPr/>
    </dgm:pt>
    <dgm:pt modelId="{BCAE2EE1-E363-411B-B52C-ADDBC99EE5AF}" type="pres">
      <dgm:prSet presAssocID="{803E0153-C6EB-40E8-BEDE-D053B015DE5D}" presName="FourNodes_4" presStyleLbl="node1" presStyleIdx="3" presStyleCnt="4">
        <dgm:presLayoutVars>
          <dgm:bulletEnabled val="1"/>
        </dgm:presLayoutVars>
      </dgm:prSet>
      <dgm:spPr/>
    </dgm:pt>
    <dgm:pt modelId="{77DB018C-DFFF-4913-8540-50AC83C4765F}" type="pres">
      <dgm:prSet presAssocID="{803E0153-C6EB-40E8-BEDE-D053B015DE5D}" presName="FourConn_1-2" presStyleLbl="fgAccFollowNode1" presStyleIdx="0" presStyleCnt="3">
        <dgm:presLayoutVars>
          <dgm:bulletEnabled val="1"/>
        </dgm:presLayoutVars>
      </dgm:prSet>
      <dgm:spPr/>
    </dgm:pt>
    <dgm:pt modelId="{FC3D0737-1B6D-423E-9CBB-DD63FB413CEF}" type="pres">
      <dgm:prSet presAssocID="{803E0153-C6EB-40E8-BEDE-D053B015DE5D}" presName="FourConn_2-3" presStyleLbl="fgAccFollowNode1" presStyleIdx="1" presStyleCnt="3">
        <dgm:presLayoutVars>
          <dgm:bulletEnabled val="1"/>
        </dgm:presLayoutVars>
      </dgm:prSet>
      <dgm:spPr/>
    </dgm:pt>
    <dgm:pt modelId="{56793BC2-4D41-4E62-8F47-F036417B9A1E}" type="pres">
      <dgm:prSet presAssocID="{803E0153-C6EB-40E8-BEDE-D053B015DE5D}" presName="FourConn_3-4" presStyleLbl="fgAccFollowNode1" presStyleIdx="2" presStyleCnt="3">
        <dgm:presLayoutVars>
          <dgm:bulletEnabled val="1"/>
        </dgm:presLayoutVars>
      </dgm:prSet>
      <dgm:spPr/>
    </dgm:pt>
    <dgm:pt modelId="{B0F34228-8BAD-4A18-B48E-7DDBF7A1933D}" type="pres">
      <dgm:prSet presAssocID="{803E0153-C6EB-40E8-BEDE-D053B015DE5D}" presName="FourNodes_1_text" presStyleLbl="node1" presStyleIdx="3" presStyleCnt="4">
        <dgm:presLayoutVars>
          <dgm:bulletEnabled val="1"/>
        </dgm:presLayoutVars>
      </dgm:prSet>
      <dgm:spPr/>
    </dgm:pt>
    <dgm:pt modelId="{960F7E30-04E2-48A5-9353-F4EDE7B9E927}" type="pres">
      <dgm:prSet presAssocID="{803E0153-C6EB-40E8-BEDE-D053B015DE5D}" presName="FourNodes_2_text" presStyleLbl="node1" presStyleIdx="3" presStyleCnt="4">
        <dgm:presLayoutVars>
          <dgm:bulletEnabled val="1"/>
        </dgm:presLayoutVars>
      </dgm:prSet>
      <dgm:spPr/>
    </dgm:pt>
    <dgm:pt modelId="{A9213D79-DFAD-429A-B3CF-C75BC94F9663}" type="pres">
      <dgm:prSet presAssocID="{803E0153-C6EB-40E8-BEDE-D053B015DE5D}" presName="FourNodes_3_text" presStyleLbl="node1" presStyleIdx="3" presStyleCnt="4">
        <dgm:presLayoutVars>
          <dgm:bulletEnabled val="1"/>
        </dgm:presLayoutVars>
      </dgm:prSet>
      <dgm:spPr/>
    </dgm:pt>
    <dgm:pt modelId="{67094C8F-8881-491D-8081-F5B970682888}" type="pres">
      <dgm:prSet presAssocID="{803E0153-C6EB-40E8-BEDE-D053B015DE5D}" presName="FourNodes_4_text" presStyleLbl="node1" presStyleIdx="3" presStyleCnt="4">
        <dgm:presLayoutVars>
          <dgm:bulletEnabled val="1"/>
        </dgm:presLayoutVars>
      </dgm:prSet>
      <dgm:spPr/>
    </dgm:pt>
  </dgm:ptLst>
  <dgm:cxnLst>
    <dgm:cxn modelId="{586DD912-2153-4A54-BC1A-0104E3D52D2F}" type="presOf" srcId="{2EB78C85-16DC-409D-A3AA-253B1E7456E0}" destId="{A9213D79-DFAD-429A-B3CF-C75BC94F9663}" srcOrd="1" destOrd="0" presId="urn:microsoft.com/office/officeart/2005/8/layout/vProcess5"/>
    <dgm:cxn modelId="{CC268813-4D26-492C-9B17-C67B52E135EE}" type="presOf" srcId="{2EB78C85-16DC-409D-A3AA-253B1E7456E0}" destId="{144ADCA0-B854-4998-B647-A1C460F76461}" srcOrd="0" destOrd="0" presId="urn:microsoft.com/office/officeart/2005/8/layout/vProcess5"/>
    <dgm:cxn modelId="{10C77E3A-1A5A-4CAB-AEB7-3A37F2C4FB9C}" type="presOf" srcId="{A10CABC3-95AE-478F-AD32-9BBD9F88D97F}" destId="{960F7E30-04E2-48A5-9353-F4EDE7B9E927}" srcOrd="1" destOrd="0" presId="urn:microsoft.com/office/officeart/2005/8/layout/vProcess5"/>
    <dgm:cxn modelId="{1AA12445-0492-441C-8E1F-86A3B1173342}" srcId="{803E0153-C6EB-40E8-BEDE-D053B015DE5D}" destId="{2EB78C85-16DC-409D-A3AA-253B1E7456E0}" srcOrd="2" destOrd="0" parTransId="{A980FD51-40DB-4893-8CDE-749C4D27F44C}" sibTransId="{FB02A828-594C-464C-B8A1-F16A5976EE4E}"/>
    <dgm:cxn modelId="{793EAC83-89B7-4E02-B10D-83088AE6584B}" type="presOf" srcId="{A10CABC3-95AE-478F-AD32-9BBD9F88D97F}" destId="{EC170FB5-8F52-4D59-B2E3-1B03D0D0812A}" srcOrd="0" destOrd="0" presId="urn:microsoft.com/office/officeart/2005/8/layout/vProcess5"/>
    <dgm:cxn modelId="{7ED40C96-E8BD-4AED-A551-4409E5EFBC3C}" type="presOf" srcId="{039CB970-D299-4728-A456-5FE6C7DD70C1}" destId="{B0F34228-8BAD-4A18-B48E-7DDBF7A1933D}" srcOrd="1" destOrd="0" presId="urn:microsoft.com/office/officeart/2005/8/layout/vProcess5"/>
    <dgm:cxn modelId="{54047698-5FFB-4005-B551-0A399C226B31}" srcId="{803E0153-C6EB-40E8-BEDE-D053B015DE5D}" destId="{A10CABC3-95AE-478F-AD32-9BBD9F88D97F}" srcOrd="1" destOrd="0" parTransId="{9DFC9D00-511B-48BF-BFA6-9E5211FDFF85}" sibTransId="{4CC89378-D231-4463-96CE-35E62697EEA2}"/>
    <dgm:cxn modelId="{99ECE8B4-71F2-4F2F-B2BE-DE7F328360F2}" type="presOf" srcId="{039CB970-D299-4728-A456-5FE6C7DD70C1}" destId="{B709DEFF-8A83-453A-BA09-CCB7EEBBBD7E}" srcOrd="0" destOrd="0" presId="urn:microsoft.com/office/officeart/2005/8/layout/vProcess5"/>
    <dgm:cxn modelId="{724B45C1-D2FD-4C96-BBD9-6CB3DEBC5F2E}" type="presOf" srcId="{4CC89378-D231-4463-96CE-35E62697EEA2}" destId="{FC3D0737-1B6D-423E-9CBB-DD63FB413CEF}" srcOrd="0" destOrd="0" presId="urn:microsoft.com/office/officeart/2005/8/layout/vProcess5"/>
    <dgm:cxn modelId="{E180A1C7-0279-4450-94E5-7AAFBB6975DD}" type="presOf" srcId="{803E0153-C6EB-40E8-BEDE-D053B015DE5D}" destId="{4A580D1C-30F1-4015-B696-67C4715CE86A}" srcOrd="0" destOrd="0" presId="urn:microsoft.com/office/officeart/2005/8/layout/vProcess5"/>
    <dgm:cxn modelId="{20434BCD-DF4C-4FD8-B859-62CB2445FDA9}" type="presOf" srcId="{79CF6986-75B0-4468-893C-CE8A6C2784DF}" destId="{67094C8F-8881-491D-8081-F5B970682888}" srcOrd="1" destOrd="0" presId="urn:microsoft.com/office/officeart/2005/8/layout/vProcess5"/>
    <dgm:cxn modelId="{D205C5D0-DF94-4314-9D26-A8A32293C855}" type="presOf" srcId="{A8E429BA-BADD-408C-B61E-05DA8F1B91E2}" destId="{77DB018C-DFFF-4913-8540-50AC83C4765F}" srcOrd="0" destOrd="0" presId="urn:microsoft.com/office/officeart/2005/8/layout/vProcess5"/>
    <dgm:cxn modelId="{B960DFD3-774A-44F9-B041-A47B1539588B}" type="presOf" srcId="{FB02A828-594C-464C-B8A1-F16A5976EE4E}" destId="{56793BC2-4D41-4E62-8F47-F036417B9A1E}" srcOrd="0" destOrd="0" presId="urn:microsoft.com/office/officeart/2005/8/layout/vProcess5"/>
    <dgm:cxn modelId="{36E3B1E1-980C-4D95-B661-537233288363}" type="presOf" srcId="{79CF6986-75B0-4468-893C-CE8A6C2784DF}" destId="{BCAE2EE1-E363-411B-B52C-ADDBC99EE5AF}" srcOrd="0" destOrd="0" presId="urn:microsoft.com/office/officeart/2005/8/layout/vProcess5"/>
    <dgm:cxn modelId="{8DB1B0F7-7860-490F-B587-37801995DD67}" srcId="{803E0153-C6EB-40E8-BEDE-D053B015DE5D}" destId="{039CB970-D299-4728-A456-5FE6C7DD70C1}" srcOrd="0" destOrd="0" parTransId="{25CDF7AB-C12E-4D83-BDFC-D300763FA099}" sibTransId="{A8E429BA-BADD-408C-B61E-05DA8F1B91E2}"/>
    <dgm:cxn modelId="{3DC532FE-2807-49C8-B298-3C647FB99F1D}" srcId="{803E0153-C6EB-40E8-BEDE-D053B015DE5D}" destId="{79CF6986-75B0-4468-893C-CE8A6C2784DF}" srcOrd="3" destOrd="0" parTransId="{4A3936AD-8833-415C-80E3-CA5126877C45}" sibTransId="{E89E70F6-84EC-4F97-821A-48EFB97379F6}"/>
    <dgm:cxn modelId="{5FF8D3E8-8631-4736-8F00-8E35073C8DE3}" type="presParOf" srcId="{4A580D1C-30F1-4015-B696-67C4715CE86A}" destId="{BEDB526A-5B01-4D50-9BA3-7F3862B9F6E3}" srcOrd="0" destOrd="0" presId="urn:microsoft.com/office/officeart/2005/8/layout/vProcess5"/>
    <dgm:cxn modelId="{3244526A-8945-41AB-9ACC-4B35792CF2ED}" type="presParOf" srcId="{4A580D1C-30F1-4015-B696-67C4715CE86A}" destId="{B709DEFF-8A83-453A-BA09-CCB7EEBBBD7E}" srcOrd="1" destOrd="0" presId="urn:microsoft.com/office/officeart/2005/8/layout/vProcess5"/>
    <dgm:cxn modelId="{59E9FCB5-BE89-406C-939C-8B818B3A273D}" type="presParOf" srcId="{4A580D1C-30F1-4015-B696-67C4715CE86A}" destId="{EC170FB5-8F52-4D59-B2E3-1B03D0D0812A}" srcOrd="2" destOrd="0" presId="urn:microsoft.com/office/officeart/2005/8/layout/vProcess5"/>
    <dgm:cxn modelId="{0F43144D-7D69-4366-9879-D9DF554A045D}" type="presParOf" srcId="{4A580D1C-30F1-4015-B696-67C4715CE86A}" destId="{144ADCA0-B854-4998-B647-A1C460F76461}" srcOrd="3" destOrd="0" presId="urn:microsoft.com/office/officeart/2005/8/layout/vProcess5"/>
    <dgm:cxn modelId="{84413B51-922F-4644-97AD-C058A992F0CE}" type="presParOf" srcId="{4A580D1C-30F1-4015-B696-67C4715CE86A}" destId="{BCAE2EE1-E363-411B-B52C-ADDBC99EE5AF}" srcOrd="4" destOrd="0" presId="urn:microsoft.com/office/officeart/2005/8/layout/vProcess5"/>
    <dgm:cxn modelId="{4C53E21D-8B67-4688-8C9E-C53F80491079}" type="presParOf" srcId="{4A580D1C-30F1-4015-B696-67C4715CE86A}" destId="{77DB018C-DFFF-4913-8540-50AC83C4765F}" srcOrd="5" destOrd="0" presId="urn:microsoft.com/office/officeart/2005/8/layout/vProcess5"/>
    <dgm:cxn modelId="{6366D5A6-F3C4-4A8B-9EFC-C03CC201F50C}" type="presParOf" srcId="{4A580D1C-30F1-4015-B696-67C4715CE86A}" destId="{FC3D0737-1B6D-423E-9CBB-DD63FB413CEF}" srcOrd="6" destOrd="0" presId="urn:microsoft.com/office/officeart/2005/8/layout/vProcess5"/>
    <dgm:cxn modelId="{C0C6D90C-8551-474E-AABA-948280AF66E4}" type="presParOf" srcId="{4A580D1C-30F1-4015-B696-67C4715CE86A}" destId="{56793BC2-4D41-4E62-8F47-F036417B9A1E}" srcOrd="7" destOrd="0" presId="urn:microsoft.com/office/officeart/2005/8/layout/vProcess5"/>
    <dgm:cxn modelId="{B0F625FC-4925-48A1-8777-52DFFDA73F2D}" type="presParOf" srcId="{4A580D1C-30F1-4015-B696-67C4715CE86A}" destId="{B0F34228-8BAD-4A18-B48E-7DDBF7A1933D}" srcOrd="8" destOrd="0" presId="urn:microsoft.com/office/officeart/2005/8/layout/vProcess5"/>
    <dgm:cxn modelId="{8ACA7274-F77F-4EE6-883A-D25F9F4C5DB8}" type="presParOf" srcId="{4A580D1C-30F1-4015-B696-67C4715CE86A}" destId="{960F7E30-04E2-48A5-9353-F4EDE7B9E927}" srcOrd="9" destOrd="0" presId="urn:microsoft.com/office/officeart/2005/8/layout/vProcess5"/>
    <dgm:cxn modelId="{2613254A-896C-4800-964A-03DCB968BA35}" type="presParOf" srcId="{4A580D1C-30F1-4015-B696-67C4715CE86A}" destId="{A9213D79-DFAD-429A-B3CF-C75BC94F9663}" srcOrd="10" destOrd="0" presId="urn:microsoft.com/office/officeart/2005/8/layout/vProcess5"/>
    <dgm:cxn modelId="{994FD66D-6BFA-46F0-9D13-592909025A52}" type="presParOf" srcId="{4A580D1C-30F1-4015-B696-67C4715CE86A}" destId="{67094C8F-8881-491D-8081-F5B970682888}" srcOrd="11"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E8C7515-72FC-4CAB-B19A-E098A097331E}"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505DAE7C-3A0E-4165-A999-210BB1FC988D}">
      <dgm:prSet/>
      <dgm:spPr/>
      <dgm:t>
        <a:bodyPr/>
        <a:lstStyle/>
        <a:p>
          <a:r>
            <a:rPr lang="en-US" b="0" i="0"/>
            <a:t>work_mem</a:t>
          </a:r>
          <a:endParaRPr lang="en-US"/>
        </a:p>
      </dgm:t>
    </dgm:pt>
    <dgm:pt modelId="{F5ADAE76-E23E-4742-8816-DFC4143392A3}" type="parTrans" cxnId="{16F53787-3469-4AF2-803A-568D19564984}">
      <dgm:prSet/>
      <dgm:spPr/>
      <dgm:t>
        <a:bodyPr/>
        <a:lstStyle/>
        <a:p>
          <a:endParaRPr lang="en-US"/>
        </a:p>
      </dgm:t>
    </dgm:pt>
    <dgm:pt modelId="{30B9DBF0-7637-48D9-AD8A-54B904C7D9D9}" type="sibTrans" cxnId="{16F53787-3469-4AF2-803A-568D19564984}">
      <dgm:prSet/>
      <dgm:spPr/>
      <dgm:t>
        <a:bodyPr/>
        <a:lstStyle/>
        <a:p>
          <a:endParaRPr lang="en-US"/>
        </a:p>
      </dgm:t>
    </dgm:pt>
    <dgm:pt modelId="{0D53A45F-72C3-47A8-88EF-4AA3E9B2A78A}">
      <dgm:prSet/>
      <dgm:spPr/>
      <dgm:t>
        <a:bodyPr/>
        <a:lstStyle/>
        <a:p>
          <a:r>
            <a:rPr lang="en-US" b="0" i="0"/>
            <a:t>If you don’t have enough working memory, sorting will be impacted.  Also ensure you calculate the most optimal value for this using the following calculation:</a:t>
          </a:r>
          <a:endParaRPr lang="en-US"/>
        </a:p>
      </dgm:t>
    </dgm:pt>
    <dgm:pt modelId="{26140133-A5C4-4B03-A315-F9100E85477D}" type="parTrans" cxnId="{13641841-7D93-47E8-8D61-7525D5F5F8FC}">
      <dgm:prSet/>
      <dgm:spPr/>
      <dgm:t>
        <a:bodyPr/>
        <a:lstStyle/>
        <a:p>
          <a:endParaRPr lang="en-US"/>
        </a:p>
      </dgm:t>
    </dgm:pt>
    <dgm:pt modelId="{D44946BF-F80B-478C-949E-61A4F425998C}" type="sibTrans" cxnId="{13641841-7D93-47E8-8D61-7525D5F5F8FC}">
      <dgm:prSet/>
      <dgm:spPr/>
      <dgm:t>
        <a:bodyPr/>
        <a:lstStyle/>
        <a:p>
          <a:endParaRPr lang="en-US"/>
        </a:p>
      </dgm:t>
    </dgm:pt>
    <dgm:pt modelId="{CCAFA5C7-3578-48C5-AD5B-D4C766F982A9}">
      <dgm:prSet/>
      <dgm:spPr/>
      <dgm:t>
        <a:bodyPr/>
        <a:lstStyle/>
        <a:p>
          <a:r>
            <a:rPr lang="en-US" b="0" i="1"/>
            <a:t>work_mem * total sort operations for all users = VALUE</a:t>
          </a:r>
          <a:endParaRPr lang="en-US"/>
        </a:p>
      </dgm:t>
    </dgm:pt>
    <dgm:pt modelId="{5BA5F22E-1815-454B-A415-A55DD4326F04}" type="parTrans" cxnId="{F702ED74-9677-405A-85C4-3BE94D8CD246}">
      <dgm:prSet/>
      <dgm:spPr/>
      <dgm:t>
        <a:bodyPr/>
        <a:lstStyle/>
        <a:p>
          <a:endParaRPr lang="en-US"/>
        </a:p>
      </dgm:t>
    </dgm:pt>
    <dgm:pt modelId="{E27AFFF0-05F3-4427-965D-758566969BFC}" type="sibTrans" cxnId="{F702ED74-9677-405A-85C4-3BE94D8CD246}">
      <dgm:prSet/>
      <dgm:spPr/>
      <dgm:t>
        <a:bodyPr/>
        <a:lstStyle/>
        <a:p>
          <a:endParaRPr lang="en-US"/>
        </a:p>
      </dgm:t>
    </dgm:pt>
    <dgm:pt modelId="{B81A8E68-5ADD-4605-BC1A-1DE8ECABF3CE}">
      <dgm:prSet/>
      <dgm:spPr/>
      <dgm:t>
        <a:bodyPr/>
        <a:lstStyle/>
        <a:p>
          <a:r>
            <a:rPr lang="en-US" b="0" i="0"/>
            <a:t>Maintenance_work_mem</a:t>
          </a:r>
          <a:endParaRPr lang="en-US"/>
        </a:p>
      </dgm:t>
    </dgm:pt>
    <dgm:pt modelId="{459ECB22-3E8B-4CD7-9743-4A221A5D32DA}" type="parTrans" cxnId="{2B856A2D-E14E-4714-AF3C-85100F145E43}">
      <dgm:prSet/>
      <dgm:spPr/>
      <dgm:t>
        <a:bodyPr/>
        <a:lstStyle/>
        <a:p>
          <a:endParaRPr lang="en-US"/>
        </a:p>
      </dgm:t>
    </dgm:pt>
    <dgm:pt modelId="{CDD14943-E96B-477B-AC29-9170113C2BFD}" type="sibTrans" cxnId="{2B856A2D-E14E-4714-AF3C-85100F145E43}">
      <dgm:prSet/>
      <dgm:spPr/>
      <dgm:t>
        <a:bodyPr/>
        <a:lstStyle/>
        <a:p>
          <a:endParaRPr lang="en-US"/>
        </a:p>
      </dgm:t>
    </dgm:pt>
    <dgm:pt modelId="{D5942BA8-A67E-40FE-BCF8-E2F2C8C6FD37}">
      <dgm:prSet/>
      <dgm:spPr/>
      <dgm:t>
        <a:bodyPr/>
        <a:lstStyle/>
        <a:p>
          <a:r>
            <a:rPr lang="en-US" b="0" i="0" dirty="0"/>
            <a:t>Maintenance tasks can be impactful to nighttime batch loads and other heavy, off-hours work.</a:t>
          </a:r>
          <a:endParaRPr lang="en-US" dirty="0"/>
        </a:p>
      </dgm:t>
    </dgm:pt>
    <dgm:pt modelId="{1AD60C2F-5974-40F5-A68D-94DC272721EB}" type="parTrans" cxnId="{45E1111D-7D55-4C79-A49F-8E9BB0987832}">
      <dgm:prSet/>
      <dgm:spPr/>
      <dgm:t>
        <a:bodyPr/>
        <a:lstStyle/>
        <a:p>
          <a:endParaRPr lang="en-US"/>
        </a:p>
      </dgm:t>
    </dgm:pt>
    <dgm:pt modelId="{3614D610-279B-4A1C-AAF1-347D4857F232}" type="sibTrans" cxnId="{45E1111D-7D55-4C79-A49F-8E9BB0987832}">
      <dgm:prSet/>
      <dgm:spPr/>
      <dgm:t>
        <a:bodyPr/>
        <a:lstStyle/>
        <a:p>
          <a:endParaRPr lang="en-US"/>
        </a:p>
      </dgm:t>
    </dgm:pt>
    <dgm:pt modelId="{A47199E0-2C39-4705-85EA-31D0473C6084}">
      <dgm:prSet/>
      <dgm:spPr/>
      <dgm:t>
        <a:bodyPr/>
        <a:lstStyle/>
        <a:p>
          <a:r>
            <a:rPr lang="en-US" b="0" i="0"/>
            <a:t>Needed for RESTORE, CREATE INDEX, ADD FOREIGN KEY, ALTER TABLE, but most is used for any VACUUM command.</a:t>
          </a:r>
          <a:endParaRPr lang="en-US"/>
        </a:p>
      </dgm:t>
    </dgm:pt>
    <dgm:pt modelId="{D9EFC0E5-2D29-4756-AECF-7E869D32868A}" type="parTrans" cxnId="{FAF4983B-1353-43EC-8F8D-173B0E4BC37E}">
      <dgm:prSet/>
      <dgm:spPr/>
      <dgm:t>
        <a:bodyPr/>
        <a:lstStyle/>
        <a:p>
          <a:endParaRPr lang="en-US"/>
        </a:p>
      </dgm:t>
    </dgm:pt>
    <dgm:pt modelId="{35D6F7EE-70CF-4C7C-A928-752F986D70DA}" type="sibTrans" cxnId="{FAF4983B-1353-43EC-8F8D-173B0E4BC37E}">
      <dgm:prSet/>
      <dgm:spPr/>
      <dgm:t>
        <a:bodyPr/>
        <a:lstStyle/>
        <a:p>
          <a:endParaRPr lang="en-US"/>
        </a:p>
      </dgm:t>
    </dgm:pt>
    <dgm:pt modelId="{09FC447A-59CB-491D-B973-DC25F9A8F03E}" type="pres">
      <dgm:prSet presAssocID="{0E8C7515-72FC-4CAB-B19A-E098A097331E}" presName="linear" presStyleCnt="0">
        <dgm:presLayoutVars>
          <dgm:animLvl val="lvl"/>
          <dgm:resizeHandles val="exact"/>
        </dgm:presLayoutVars>
      </dgm:prSet>
      <dgm:spPr/>
    </dgm:pt>
    <dgm:pt modelId="{0105B62A-18EC-4C26-9EA1-C27AC8C5C683}" type="pres">
      <dgm:prSet presAssocID="{505DAE7C-3A0E-4165-A999-210BB1FC988D}" presName="parentText" presStyleLbl="node1" presStyleIdx="0" presStyleCnt="3">
        <dgm:presLayoutVars>
          <dgm:chMax val="0"/>
          <dgm:bulletEnabled val="1"/>
        </dgm:presLayoutVars>
      </dgm:prSet>
      <dgm:spPr/>
    </dgm:pt>
    <dgm:pt modelId="{7E789D20-B3AA-4F80-8651-7232875F716F}" type="pres">
      <dgm:prSet presAssocID="{505DAE7C-3A0E-4165-A999-210BB1FC988D}" presName="childText" presStyleLbl="revTx" presStyleIdx="0" presStyleCnt="2">
        <dgm:presLayoutVars>
          <dgm:bulletEnabled val="1"/>
        </dgm:presLayoutVars>
      </dgm:prSet>
      <dgm:spPr/>
    </dgm:pt>
    <dgm:pt modelId="{C954F381-87CC-4E6C-AF73-F2891AB7D4C1}" type="pres">
      <dgm:prSet presAssocID="{CCAFA5C7-3578-48C5-AD5B-D4C766F982A9}" presName="parentText" presStyleLbl="node1" presStyleIdx="1" presStyleCnt="3">
        <dgm:presLayoutVars>
          <dgm:chMax val="0"/>
          <dgm:bulletEnabled val="1"/>
        </dgm:presLayoutVars>
      </dgm:prSet>
      <dgm:spPr/>
    </dgm:pt>
    <dgm:pt modelId="{711B13C0-C6EA-43D9-92D5-985005225B4C}" type="pres">
      <dgm:prSet presAssocID="{E27AFFF0-05F3-4427-965D-758566969BFC}" presName="spacer" presStyleCnt="0"/>
      <dgm:spPr/>
    </dgm:pt>
    <dgm:pt modelId="{7603CB8D-947D-4588-9ECD-AC7494033BB9}" type="pres">
      <dgm:prSet presAssocID="{B81A8E68-5ADD-4605-BC1A-1DE8ECABF3CE}" presName="parentText" presStyleLbl="node1" presStyleIdx="2" presStyleCnt="3">
        <dgm:presLayoutVars>
          <dgm:chMax val="0"/>
          <dgm:bulletEnabled val="1"/>
        </dgm:presLayoutVars>
      </dgm:prSet>
      <dgm:spPr/>
    </dgm:pt>
    <dgm:pt modelId="{2E2094AE-2BEB-4E5D-BE65-EE377F81A736}" type="pres">
      <dgm:prSet presAssocID="{B81A8E68-5ADD-4605-BC1A-1DE8ECABF3CE}" presName="childText" presStyleLbl="revTx" presStyleIdx="1" presStyleCnt="2">
        <dgm:presLayoutVars>
          <dgm:bulletEnabled val="1"/>
        </dgm:presLayoutVars>
      </dgm:prSet>
      <dgm:spPr/>
    </dgm:pt>
  </dgm:ptLst>
  <dgm:cxnLst>
    <dgm:cxn modelId="{45E1111D-7D55-4C79-A49F-8E9BB0987832}" srcId="{B81A8E68-5ADD-4605-BC1A-1DE8ECABF3CE}" destId="{D5942BA8-A67E-40FE-BCF8-E2F2C8C6FD37}" srcOrd="0" destOrd="0" parTransId="{1AD60C2F-5974-40F5-A68D-94DC272721EB}" sibTransId="{3614D610-279B-4A1C-AAF1-347D4857F232}"/>
    <dgm:cxn modelId="{2B856A2D-E14E-4714-AF3C-85100F145E43}" srcId="{0E8C7515-72FC-4CAB-B19A-E098A097331E}" destId="{B81A8E68-5ADD-4605-BC1A-1DE8ECABF3CE}" srcOrd="2" destOrd="0" parTransId="{459ECB22-3E8B-4CD7-9743-4A221A5D32DA}" sibTransId="{CDD14943-E96B-477B-AC29-9170113C2BFD}"/>
    <dgm:cxn modelId="{2421ED32-20A5-4C2F-A4A4-90EC6EBC9527}" type="presOf" srcId="{D5942BA8-A67E-40FE-BCF8-E2F2C8C6FD37}" destId="{2E2094AE-2BEB-4E5D-BE65-EE377F81A736}" srcOrd="0" destOrd="0" presId="urn:microsoft.com/office/officeart/2005/8/layout/vList2"/>
    <dgm:cxn modelId="{FAF4983B-1353-43EC-8F8D-173B0E4BC37E}" srcId="{B81A8E68-5ADD-4605-BC1A-1DE8ECABF3CE}" destId="{A47199E0-2C39-4705-85EA-31D0473C6084}" srcOrd="1" destOrd="0" parTransId="{D9EFC0E5-2D29-4756-AECF-7E869D32868A}" sibTransId="{35D6F7EE-70CF-4C7C-A928-752F986D70DA}"/>
    <dgm:cxn modelId="{13641841-7D93-47E8-8D61-7525D5F5F8FC}" srcId="{505DAE7C-3A0E-4165-A999-210BB1FC988D}" destId="{0D53A45F-72C3-47A8-88EF-4AA3E9B2A78A}" srcOrd="0" destOrd="0" parTransId="{26140133-A5C4-4B03-A315-F9100E85477D}" sibTransId="{D44946BF-F80B-478C-949E-61A4F425998C}"/>
    <dgm:cxn modelId="{A39A3344-B535-4324-BE0F-393DD3220BB9}" type="presOf" srcId="{0E8C7515-72FC-4CAB-B19A-E098A097331E}" destId="{09FC447A-59CB-491D-B973-DC25F9A8F03E}" srcOrd="0" destOrd="0" presId="urn:microsoft.com/office/officeart/2005/8/layout/vList2"/>
    <dgm:cxn modelId="{FE24AF67-9AE0-41E4-8F0B-B60638EB6EAB}" type="presOf" srcId="{CCAFA5C7-3578-48C5-AD5B-D4C766F982A9}" destId="{C954F381-87CC-4E6C-AF73-F2891AB7D4C1}" srcOrd="0" destOrd="0" presId="urn:microsoft.com/office/officeart/2005/8/layout/vList2"/>
    <dgm:cxn modelId="{F702ED74-9677-405A-85C4-3BE94D8CD246}" srcId="{0E8C7515-72FC-4CAB-B19A-E098A097331E}" destId="{CCAFA5C7-3578-48C5-AD5B-D4C766F982A9}" srcOrd="1" destOrd="0" parTransId="{5BA5F22E-1815-454B-A415-A55DD4326F04}" sibTransId="{E27AFFF0-05F3-4427-965D-758566969BFC}"/>
    <dgm:cxn modelId="{CC05CE7E-D0D5-440F-B3BB-1AE033FFFC7B}" type="presOf" srcId="{0D53A45F-72C3-47A8-88EF-4AA3E9B2A78A}" destId="{7E789D20-B3AA-4F80-8651-7232875F716F}" srcOrd="0" destOrd="0" presId="urn:microsoft.com/office/officeart/2005/8/layout/vList2"/>
    <dgm:cxn modelId="{16F53787-3469-4AF2-803A-568D19564984}" srcId="{0E8C7515-72FC-4CAB-B19A-E098A097331E}" destId="{505DAE7C-3A0E-4165-A999-210BB1FC988D}" srcOrd="0" destOrd="0" parTransId="{F5ADAE76-E23E-4742-8816-DFC4143392A3}" sibTransId="{30B9DBF0-7637-48D9-AD8A-54B904C7D9D9}"/>
    <dgm:cxn modelId="{4EA043A6-B913-4ABF-9F0C-C93F516F7D71}" type="presOf" srcId="{505DAE7C-3A0E-4165-A999-210BB1FC988D}" destId="{0105B62A-18EC-4C26-9EA1-C27AC8C5C683}" srcOrd="0" destOrd="0" presId="urn:microsoft.com/office/officeart/2005/8/layout/vList2"/>
    <dgm:cxn modelId="{B7CC83B9-6668-4D0E-A479-95E5BFF1F899}" type="presOf" srcId="{B81A8E68-5ADD-4605-BC1A-1DE8ECABF3CE}" destId="{7603CB8D-947D-4588-9ECD-AC7494033BB9}" srcOrd="0" destOrd="0" presId="urn:microsoft.com/office/officeart/2005/8/layout/vList2"/>
    <dgm:cxn modelId="{C04C5BBD-D946-4166-82A1-C3FF45D4BA94}" type="presOf" srcId="{A47199E0-2C39-4705-85EA-31D0473C6084}" destId="{2E2094AE-2BEB-4E5D-BE65-EE377F81A736}" srcOrd="0" destOrd="1" presId="urn:microsoft.com/office/officeart/2005/8/layout/vList2"/>
    <dgm:cxn modelId="{2385AF33-E2C7-4EB1-9893-E787C03E1A26}" type="presParOf" srcId="{09FC447A-59CB-491D-B973-DC25F9A8F03E}" destId="{0105B62A-18EC-4C26-9EA1-C27AC8C5C683}" srcOrd="0" destOrd="0" presId="urn:microsoft.com/office/officeart/2005/8/layout/vList2"/>
    <dgm:cxn modelId="{B48A3764-A5F7-410F-A26A-E09A4710DAF4}" type="presParOf" srcId="{09FC447A-59CB-491D-B973-DC25F9A8F03E}" destId="{7E789D20-B3AA-4F80-8651-7232875F716F}" srcOrd="1" destOrd="0" presId="urn:microsoft.com/office/officeart/2005/8/layout/vList2"/>
    <dgm:cxn modelId="{69BC5967-137D-4E68-8DB1-D0AC75B9C52D}" type="presParOf" srcId="{09FC447A-59CB-491D-B973-DC25F9A8F03E}" destId="{C954F381-87CC-4E6C-AF73-F2891AB7D4C1}" srcOrd="2" destOrd="0" presId="urn:microsoft.com/office/officeart/2005/8/layout/vList2"/>
    <dgm:cxn modelId="{5CA06337-48CC-41C4-8204-1C7A9CA4E90C}" type="presParOf" srcId="{09FC447A-59CB-491D-B973-DC25F9A8F03E}" destId="{711B13C0-C6EA-43D9-92D5-985005225B4C}" srcOrd="3" destOrd="0" presId="urn:microsoft.com/office/officeart/2005/8/layout/vList2"/>
    <dgm:cxn modelId="{CF88025F-C79C-4022-BBAE-8554E7D03302}" type="presParOf" srcId="{09FC447A-59CB-491D-B973-DC25F9A8F03E}" destId="{7603CB8D-947D-4588-9ECD-AC7494033BB9}" srcOrd="4" destOrd="0" presId="urn:microsoft.com/office/officeart/2005/8/layout/vList2"/>
    <dgm:cxn modelId="{1F4FC6A8-6382-4AF1-AFBA-742C5591ACEF}" type="presParOf" srcId="{09FC447A-59CB-491D-B973-DC25F9A8F03E}" destId="{2E2094AE-2BEB-4E5D-BE65-EE377F81A736}"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E521DEB-FD81-4F08-A206-95CE11A3D513}"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1B583D3D-8996-4887-AE3A-37151440B68E}">
      <dgm:prSet/>
      <dgm:spPr/>
      <dgm:t>
        <a:bodyPr/>
        <a:lstStyle/>
        <a:p>
          <a:r>
            <a:rPr lang="en-US" b="0" i="0"/>
            <a:t>Views in PostgreSQL includes wait events.</a:t>
          </a:r>
          <a:endParaRPr lang="en-US"/>
        </a:p>
      </dgm:t>
    </dgm:pt>
    <dgm:pt modelId="{2E17DBA7-252A-4A34-A63A-C5408061801C}" type="parTrans" cxnId="{BFA3F797-3008-46F9-9C9D-EA58D53C91CF}">
      <dgm:prSet/>
      <dgm:spPr/>
      <dgm:t>
        <a:bodyPr/>
        <a:lstStyle/>
        <a:p>
          <a:endParaRPr lang="en-US"/>
        </a:p>
      </dgm:t>
    </dgm:pt>
    <dgm:pt modelId="{1B6A1444-C6EF-4B5E-AD59-8D4FB60D2B86}" type="sibTrans" cxnId="{BFA3F797-3008-46F9-9C9D-EA58D53C91CF}">
      <dgm:prSet/>
      <dgm:spPr/>
      <dgm:t>
        <a:bodyPr/>
        <a:lstStyle/>
        <a:p>
          <a:endParaRPr lang="en-US"/>
        </a:p>
      </dgm:t>
    </dgm:pt>
    <dgm:pt modelId="{0E15559B-769C-4046-8F9A-92629BAC8E58}">
      <dgm:prSet/>
      <dgm:spPr/>
      <dgm:t>
        <a:bodyPr/>
        <a:lstStyle/>
        <a:p>
          <a:r>
            <a:rPr lang="en-US" b="0" i="0"/>
            <a:t>Enhancements regularly with releases.</a:t>
          </a:r>
          <a:endParaRPr lang="en-US"/>
        </a:p>
      </dgm:t>
    </dgm:pt>
    <dgm:pt modelId="{D08036F9-F392-4753-ACEA-413254868097}" type="parTrans" cxnId="{D5DE5AA8-078E-46DC-AE15-51CB86751CBA}">
      <dgm:prSet/>
      <dgm:spPr/>
      <dgm:t>
        <a:bodyPr/>
        <a:lstStyle/>
        <a:p>
          <a:endParaRPr lang="en-US"/>
        </a:p>
      </dgm:t>
    </dgm:pt>
    <dgm:pt modelId="{3DB6F23F-1A01-4ABE-9847-0E9759374DAB}" type="sibTrans" cxnId="{D5DE5AA8-078E-46DC-AE15-51CB86751CBA}">
      <dgm:prSet/>
      <dgm:spPr/>
      <dgm:t>
        <a:bodyPr/>
        <a:lstStyle/>
        <a:p>
          <a:endParaRPr lang="en-US"/>
        </a:p>
      </dgm:t>
    </dgm:pt>
    <dgm:pt modelId="{006DF236-5571-462C-8800-7E78D5196EA6}">
      <dgm:prSet/>
      <dgm:spPr/>
      <dgm:t>
        <a:bodyPr/>
        <a:lstStyle/>
        <a:p>
          <a:r>
            <a:rPr lang="en-US" b="0" i="0"/>
            <a:t>Some data is cached.</a:t>
          </a:r>
          <a:endParaRPr lang="en-US"/>
        </a:p>
      </dgm:t>
    </dgm:pt>
    <dgm:pt modelId="{7D59534F-2E7B-4D0E-B9FA-8ECFE3033F6F}" type="parTrans" cxnId="{9E050BFE-6ACF-428B-92C9-F98433BBFBD4}">
      <dgm:prSet/>
      <dgm:spPr/>
      <dgm:t>
        <a:bodyPr/>
        <a:lstStyle/>
        <a:p>
          <a:endParaRPr lang="en-US"/>
        </a:p>
      </dgm:t>
    </dgm:pt>
    <dgm:pt modelId="{E36B2218-351E-4DDD-96BD-F709895BE8D1}" type="sibTrans" cxnId="{9E050BFE-6ACF-428B-92C9-F98433BBFBD4}">
      <dgm:prSet/>
      <dgm:spPr/>
      <dgm:t>
        <a:bodyPr/>
        <a:lstStyle/>
        <a:p>
          <a:endParaRPr lang="en-US"/>
        </a:p>
      </dgm:t>
    </dgm:pt>
    <dgm:pt modelId="{5611B424-03EC-4A0E-AB73-F3661A4B93D7}">
      <dgm:prSet/>
      <dgm:spPr/>
      <dgm:t>
        <a:bodyPr/>
        <a:lstStyle/>
        <a:p>
          <a:r>
            <a:rPr lang="en-US" b="0" i="0"/>
            <a:t>May need to use other products in conjunction with views.</a:t>
          </a:r>
          <a:endParaRPr lang="en-US"/>
        </a:p>
      </dgm:t>
    </dgm:pt>
    <dgm:pt modelId="{AC1DDF9A-C14B-4C56-8D79-DA1195542808}" type="parTrans" cxnId="{CFC9FFB3-208F-4A73-A928-E76B390DF044}">
      <dgm:prSet/>
      <dgm:spPr/>
      <dgm:t>
        <a:bodyPr/>
        <a:lstStyle/>
        <a:p>
          <a:endParaRPr lang="en-US"/>
        </a:p>
      </dgm:t>
    </dgm:pt>
    <dgm:pt modelId="{C68F1F36-F93F-4B4C-835B-1E1F550C5B7F}" type="sibTrans" cxnId="{CFC9FFB3-208F-4A73-A928-E76B390DF044}">
      <dgm:prSet/>
      <dgm:spPr/>
      <dgm:t>
        <a:bodyPr/>
        <a:lstStyle/>
        <a:p>
          <a:endParaRPr lang="en-US"/>
        </a:p>
      </dgm:t>
    </dgm:pt>
    <dgm:pt modelId="{6D492518-5163-4604-BCCC-086FAF0AAAB1}" type="pres">
      <dgm:prSet presAssocID="{0E521DEB-FD81-4F08-A206-95CE11A3D513}" presName="linear" presStyleCnt="0">
        <dgm:presLayoutVars>
          <dgm:animLvl val="lvl"/>
          <dgm:resizeHandles val="exact"/>
        </dgm:presLayoutVars>
      </dgm:prSet>
      <dgm:spPr/>
    </dgm:pt>
    <dgm:pt modelId="{A1144196-7499-4528-884D-9D4A95F47832}" type="pres">
      <dgm:prSet presAssocID="{1B583D3D-8996-4887-AE3A-37151440B68E}" presName="parentText" presStyleLbl="node1" presStyleIdx="0" presStyleCnt="4">
        <dgm:presLayoutVars>
          <dgm:chMax val="0"/>
          <dgm:bulletEnabled val="1"/>
        </dgm:presLayoutVars>
      </dgm:prSet>
      <dgm:spPr/>
    </dgm:pt>
    <dgm:pt modelId="{A2189C25-5864-4189-9FCB-718FA76B29C1}" type="pres">
      <dgm:prSet presAssocID="{1B6A1444-C6EF-4B5E-AD59-8D4FB60D2B86}" presName="spacer" presStyleCnt="0"/>
      <dgm:spPr/>
    </dgm:pt>
    <dgm:pt modelId="{E1CAADB1-0EDC-4C07-A417-772AC4E9C43D}" type="pres">
      <dgm:prSet presAssocID="{0E15559B-769C-4046-8F9A-92629BAC8E58}" presName="parentText" presStyleLbl="node1" presStyleIdx="1" presStyleCnt="4">
        <dgm:presLayoutVars>
          <dgm:chMax val="0"/>
          <dgm:bulletEnabled val="1"/>
        </dgm:presLayoutVars>
      </dgm:prSet>
      <dgm:spPr/>
    </dgm:pt>
    <dgm:pt modelId="{9E85A0D5-EE87-45A1-B981-FB07F117C7F8}" type="pres">
      <dgm:prSet presAssocID="{3DB6F23F-1A01-4ABE-9847-0E9759374DAB}" presName="spacer" presStyleCnt="0"/>
      <dgm:spPr/>
    </dgm:pt>
    <dgm:pt modelId="{5F7B7F78-A796-48AA-BDE6-83568C28BF87}" type="pres">
      <dgm:prSet presAssocID="{006DF236-5571-462C-8800-7E78D5196EA6}" presName="parentText" presStyleLbl="node1" presStyleIdx="2" presStyleCnt="4">
        <dgm:presLayoutVars>
          <dgm:chMax val="0"/>
          <dgm:bulletEnabled val="1"/>
        </dgm:presLayoutVars>
      </dgm:prSet>
      <dgm:spPr/>
    </dgm:pt>
    <dgm:pt modelId="{1B9B928A-1CE3-483A-9229-7865EC4E0DFB}" type="pres">
      <dgm:prSet presAssocID="{E36B2218-351E-4DDD-96BD-F709895BE8D1}" presName="spacer" presStyleCnt="0"/>
      <dgm:spPr/>
    </dgm:pt>
    <dgm:pt modelId="{B1BA8554-4667-43CC-8FD2-0B1434809C3E}" type="pres">
      <dgm:prSet presAssocID="{5611B424-03EC-4A0E-AB73-F3661A4B93D7}" presName="parentText" presStyleLbl="node1" presStyleIdx="3" presStyleCnt="4">
        <dgm:presLayoutVars>
          <dgm:chMax val="0"/>
          <dgm:bulletEnabled val="1"/>
        </dgm:presLayoutVars>
      </dgm:prSet>
      <dgm:spPr/>
    </dgm:pt>
  </dgm:ptLst>
  <dgm:cxnLst>
    <dgm:cxn modelId="{422B154E-81ED-4113-B734-75A3228E2D37}" type="presOf" srcId="{006DF236-5571-462C-8800-7E78D5196EA6}" destId="{5F7B7F78-A796-48AA-BDE6-83568C28BF87}" srcOrd="0" destOrd="0" presId="urn:microsoft.com/office/officeart/2005/8/layout/vList2"/>
    <dgm:cxn modelId="{4C8B704F-C4DA-40F9-957D-2F07D48F4C2E}" type="presOf" srcId="{1B583D3D-8996-4887-AE3A-37151440B68E}" destId="{A1144196-7499-4528-884D-9D4A95F47832}" srcOrd="0" destOrd="0" presId="urn:microsoft.com/office/officeart/2005/8/layout/vList2"/>
    <dgm:cxn modelId="{82FDCE71-B9A8-4A11-AD79-FFE75CBD5963}" type="presOf" srcId="{0E521DEB-FD81-4F08-A206-95CE11A3D513}" destId="{6D492518-5163-4604-BCCC-086FAF0AAAB1}" srcOrd="0" destOrd="0" presId="urn:microsoft.com/office/officeart/2005/8/layout/vList2"/>
    <dgm:cxn modelId="{BFA3F797-3008-46F9-9C9D-EA58D53C91CF}" srcId="{0E521DEB-FD81-4F08-A206-95CE11A3D513}" destId="{1B583D3D-8996-4887-AE3A-37151440B68E}" srcOrd="0" destOrd="0" parTransId="{2E17DBA7-252A-4A34-A63A-C5408061801C}" sibTransId="{1B6A1444-C6EF-4B5E-AD59-8D4FB60D2B86}"/>
    <dgm:cxn modelId="{D5DE5AA8-078E-46DC-AE15-51CB86751CBA}" srcId="{0E521DEB-FD81-4F08-A206-95CE11A3D513}" destId="{0E15559B-769C-4046-8F9A-92629BAC8E58}" srcOrd="1" destOrd="0" parTransId="{D08036F9-F392-4753-ACEA-413254868097}" sibTransId="{3DB6F23F-1A01-4ABE-9847-0E9759374DAB}"/>
    <dgm:cxn modelId="{CFC9FFB3-208F-4A73-A928-E76B390DF044}" srcId="{0E521DEB-FD81-4F08-A206-95CE11A3D513}" destId="{5611B424-03EC-4A0E-AB73-F3661A4B93D7}" srcOrd="3" destOrd="0" parTransId="{AC1DDF9A-C14B-4C56-8D79-DA1195542808}" sibTransId="{C68F1F36-F93F-4B4C-835B-1E1F550C5B7F}"/>
    <dgm:cxn modelId="{AF406EDA-F47C-4391-A713-51B98E9AF4C8}" type="presOf" srcId="{0E15559B-769C-4046-8F9A-92629BAC8E58}" destId="{E1CAADB1-0EDC-4C07-A417-772AC4E9C43D}" srcOrd="0" destOrd="0" presId="urn:microsoft.com/office/officeart/2005/8/layout/vList2"/>
    <dgm:cxn modelId="{14FE7EEE-20C2-4499-B32D-FC6521D9DC7E}" type="presOf" srcId="{5611B424-03EC-4A0E-AB73-F3661A4B93D7}" destId="{B1BA8554-4667-43CC-8FD2-0B1434809C3E}" srcOrd="0" destOrd="0" presId="urn:microsoft.com/office/officeart/2005/8/layout/vList2"/>
    <dgm:cxn modelId="{9E050BFE-6ACF-428B-92C9-F98433BBFBD4}" srcId="{0E521DEB-FD81-4F08-A206-95CE11A3D513}" destId="{006DF236-5571-462C-8800-7E78D5196EA6}" srcOrd="2" destOrd="0" parTransId="{7D59534F-2E7B-4D0E-B9FA-8ECFE3033F6F}" sibTransId="{E36B2218-351E-4DDD-96BD-F709895BE8D1}"/>
    <dgm:cxn modelId="{BA03658A-7320-49CD-91F8-5A87FD21BD5E}" type="presParOf" srcId="{6D492518-5163-4604-BCCC-086FAF0AAAB1}" destId="{A1144196-7499-4528-884D-9D4A95F47832}" srcOrd="0" destOrd="0" presId="urn:microsoft.com/office/officeart/2005/8/layout/vList2"/>
    <dgm:cxn modelId="{92676A73-F284-4CC6-935A-E5B1E434B14A}" type="presParOf" srcId="{6D492518-5163-4604-BCCC-086FAF0AAAB1}" destId="{A2189C25-5864-4189-9FCB-718FA76B29C1}" srcOrd="1" destOrd="0" presId="urn:microsoft.com/office/officeart/2005/8/layout/vList2"/>
    <dgm:cxn modelId="{E39D6F73-85AC-49DD-B2FA-C3F18F46EF29}" type="presParOf" srcId="{6D492518-5163-4604-BCCC-086FAF0AAAB1}" destId="{E1CAADB1-0EDC-4C07-A417-772AC4E9C43D}" srcOrd="2" destOrd="0" presId="urn:microsoft.com/office/officeart/2005/8/layout/vList2"/>
    <dgm:cxn modelId="{CA8B81C2-0A8F-414D-9AB4-FA1CAD010AB7}" type="presParOf" srcId="{6D492518-5163-4604-BCCC-086FAF0AAAB1}" destId="{9E85A0D5-EE87-45A1-B981-FB07F117C7F8}" srcOrd="3" destOrd="0" presId="urn:microsoft.com/office/officeart/2005/8/layout/vList2"/>
    <dgm:cxn modelId="{42661C4A-ABFC-4442-B406-FF42CA17011C}" type="presParOf" srcId="{6D492518-5163-4604-BCCC-086FAF0AAAB1}" destId="{5F7B7F78-A796-48AA-BDE6-83568C28BF87}" srcOrd="4" destOrd="0" presId="urn:microsoft.com/office/officeart/2005/8/layout/vList2"/>
    <dgm:cxn modelId="{BAE98F88-9A66-4DB0-832E-4B4EB5801E0C}" type="presParOf" srcId="{6D492518-5163-4604-BCCC-086FAF0AAAB1}" destId="{1B9B928A-1CE3-483A-9229-7865EC4E0DFB}" srcOrd="5" destOrd="0" presId="urn:microsoft.com/office/officeart/2005/8/layout/vList2"/>
    <dgm:cxn modelId="{2D7162E8-6D1B-46F5-B457-7A116A127BE7}" type="presParOf" srcId="{6D492518-5163-4604-BCCC-086FAF0AAAB1}" destId="{B1BA8554-4667-43CC-8FD2-0B1434809C3E}"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573DE76-671D-4B14-BA06-9D503DB3B27A}"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37A7990F-394F-45C8-BECD-576F497BF195}">
      <dgm:prSet/>
      <dgm:spPr/>
      <dgm:t>
        <a:bodyPr/>
        <a:lstStyle/>
        <a:p>
          <a:r>
            <a:rPr lang="en-US" b="0" i="0"/>
            <a:t>Shared buffers are [Commonly] 8k in size</a:t>
          </a:r>
          <a:endParaRPr lang="en-US"/>
        </a:p>
      </dgm:t>
    </dgm:pt>
    <dgm:pt modelId="{7ADBA83E-F7F6-4B8C-BED8-586977258B02}" type="parTrans" cxnId="{9F535848-F962-4CE2-ACDC-0ACE457F7A53}">
      <dgm:prSet/>
      <dgm:spPr/>
      <dgm:t>
        <a:bodyPr/>
        <a:lstStyle/>
        <a:p>
          <a:endParaRPr lang="en-US"/>
        </a:p>
      </dgm:t>
    </dgm:pt>
    <dgm:pt modelId="{E9372D25-3CA7-43C3-8D59-A969509A0308}" type="sibTrans" cxnId="{9F535848-F962-4CE2-ACDC-0ACE457F7A53}">
      <dgm:prSet/>
      <dgm:spPr/>
      <dgm:t>
        <a:bodyPr/>
        <a:lstStyle/>
        <a:p>
          <a:endParaRPr lang="en-US"/>
        </a:p>
      </dgm:t>
    </dgm:pt>
    <dgm:pt modelId="{AD4F455F-6A98-430C-B773-64934F59ACEA}">
      <dgm:prSet/>
      <dgm:spPr/>
      <dgm:t>
        <a:bodyPr/>
        <a:lstStyle/>
        <a:p>
          <a:r>
            <a:rPr lang="en-US" b="0" i="0"/>
            <a:t>Shared_buffers =128MB, (i.e. 16K pages)</a:t>
          </a:r>
          <a:endParaRPr lang="en-US"/>
        </a:p>
      </dgm:t>
    </dgm:pt>
    <dgm:pt modelId="{B65800BA-6489-4B92-A936-4511120FE27C}" type="parTrans" cxnId="{1888061C-F59C-4EF0-823D-DECBFA252A10}">
      <dgm:prSet/>
      <dgm:spPr/>
      <dgm:t>
        <a:bodyPr/>
        <a:lstStyle/>
        <a:p>
          <a:endParaRPr lang="en-US"/>
        </a:p>
      </dgm:t>
    </dgm:pt>
    <dgm:pt modelId="{F2D67639-0A78-44FD-946B-8CBD67735894}" type="sibTrans" cxnId="{1888061C-F59C-4EF0-823D-DECBFA252A10}">
      <dgm:prSet/>
      <dgm:spPr/>
      <dgm:t>
        <a:bodyPr/>
        <a:lstStyle/>
        <a:p>
          <a:endParaRPr lang="en-US"/>
        </a:p>
      </dgm:t>
    </dgm:pt>
    <dgm:pt modelId="{D9208A28-3062-4680-9524-17FE0280059C}">
      <dgm:prSet/>
      <dgm:spPr/>
      <dgm:t>
        <a:bodyPr/>
        <a:lstStyle/>
        <a:p>
          <a:r>
            <a:rPr lang="en-US" b="0" i="0"/>
            <a:t>If filled, then eviction occurs</a:t>
          </a:r>
          <a:endParaRPr lang="en-US"/>
        </a:p>
      </dgm:t>
    </dgm:pt>
    <dgm:pt modelId="{65E55EC5-3876-41A4-B438-102753386A01}" type="parTrans" cxnId="{67BFFAFE-6F66-4E4C-9C41-5DBBD950090E}">
      <dgm:prSet/>
      <dgm:spPr/>
      <dgm:t>
        <a:bodyPr/>
        <a:lstStyle/>
        <a:p>
          <a:endParaRPr lang="en-US"/>
        </a:p>
      </dgm:t>
    </dgm:pt>
    <dgm:pt modelId="{ACB4E82B-0573-425F-8875-C60A5AC9ED91}" type="sibTrans" cxnId="{67BFFAFE-6F66-4E4C-9C41-5DBBD950090E}">
      <dgm:prSet/>
      <dgm:spPr/>
      <dgm:t>
        <a:bodyPr/>
        <a:lstStyle/>
        <a:p>
          <a:endParaRPr lang="en-US"/>
        </a:p>
      </dgm:t>
    </dgm:pt>
    <dgm:pt modelId="{36D00776-CD24-49AA-80C8-B2A5EF4A4BDA}">
      <dgm:prSet/>
      <dgm:spPr/>
      <dgm:t>
        <a:bodyPr/>
        <a:lstStyle/>
        <a:p>
          <a:r>
            <a:rPr lang="en-US" b="0" i="0"/>
            <a:t>Can use pg_buffercache extension to monitor</a:t>
          </a:r>
          <a:endParaRPr lang="en-US"/>
        </a:p>
      </dgm:t>
    </dgm:pt>
    <dgm:pt modelId="{95C743A5-2F9B-49B5-9C4A-8EB29A27E874}" type="parTrans" cxnId="{4CA90841-202F-4975-9AC6-57EFFBFCE6A3}">
      <dgm:prSet/>
      <dgm:spPr/>
      <dgm:t>
        <a:bodyPr/>
        <a:lstStyle/>
        <a:p>
          <a:endParaRPr lang="en-US"/>
        </a:p>
      </dgm:t>
    </dgm:pt>
    <dgm:pt modelId="{44BA16B9-9842-4104-BACC-7E8C6E0145A9}" type="sibTrans" cxnId="{4CA90841-202F-4975-9AC6-57EFFBFCE6A3}">
      <dgm:prSet/>
      <dgm:spPr/>
      <dgm:t>
        <a:bodyPr/>
        <a:lstStyle/>
        <a:p>
          <a:endParaRPr lang="en-US"/>
        </a:p>
      </dgm:t>
    </dgm:pt>
    <dgm:pt modelId="{A353B88D-FD1E-49EE-99CB-2F6B20DF37BA}" type="pres">
      <dgm:prSet presAssocID="{9573DE76-671D-4B14-BA06-9D503DB3B27A}" presName="vert0" presStyleCnt="0">
        <dgm:presLayoutVars>
          <dgm:dir/>
          <dgm:animOne val="branch"/>
          <dgm:animLvl val="lvl"/>
        </dgm:presLayoutVars>
      </dgm:prSet>
      <dgm:spPr/>
    </dgm:pt>
    <dgm:pt modelId="{7D32CD82-4480-4409-8578-704D6167B3F1}" type="pres">
      <dgm:prSet presAssocID="{37A7990F-394F-45C8-BECD-576F497BF195}" presName="thickLine" presStyleLbl="alignNode1" presStyleIdx="0" presStyleCnt="4"/>
      <dgm:spPr/>
    </dgm:pt>
    <dgm:pt modelId="{A9B61D2C-28CA-4F94-8436-7EDA452C17E8}" type="pres">
      <dgm:prSet presAssocID="{37A7990F-394F-45C8-BECD-576F497BF195}" presName="horz1" presStyleCnt="0"/>
      <dgm:spPr/>
    </dgm:pt>
    <dgm:pt modelId="{37109186-2C0B-488E-8811-13BE01AAA835}" type="pres">
      <dgm:prSet presAssocID="{37A7990F-394F-45C8-BECD-576F497BF195}" presName="tx1" presStyleLbl="revTx" presStyleIdx="0" presStyleCnt="4"/>
      <dgm:spPr/>
    </dgm:pt>
    <dgm:pt modelId="{993A3734-31AE-4633-A667-12CECDE8C579}" type="pres">
      <dgm:prSet presAssocID="{37A7990F-394F-45C8-BECD-576F497BF195}" presName="vert1" presStyleCnt="0"/>
      <dgm:spPr/>
    </dgm:pt>
    <dgm:pt modelId="{B0CC3983-F6A8-48BA-84EB-1981BAA3120A}" type="pres">
      <dgm:prSet presAssocID="{AD4F455F-6A98-430C-B773-64934F59ACEA}" presName="thickLine" presStyleLbl="alignNode1" presStyleIdx="1" presStyleCnt="4"/>
      <dgm:spPr/>
    </dgm:pt>
    <dgm:pt modelId="{791F687C-F21B-4B2A-9B53-BD9B1FB94009}" type="pres">
      <dgm:prSet presAssocID="{AD4F455F-6A98-430C-B773-64934F59ACEA}" presName="horz1" presStyleCnt="0"/>
      <dgm:spPr/>
    </dgm:pt>
    <dgm:pt modelId="{8361B2B8-C2BD-40B2-ADB1-C8CD29F8C189}" type="pres">
      <dgm:prSet presAssocID="{AD4F455F-6A98-430C-B773-64934F59ACEA}" presName="tx1" presStyleLbl="revTx" presStyleIdx="1" presStyleCnt="4"/>
      <dgm:spPr/>
    </dgm:pt>
    <dgm:pt modelId="{1EA3E62B-99F8-4C59-9FC5-136615899EFC}" type="pres">
      <dgm:prSet presAssocID="{AD4F455F-6A98-430C-B773-64934F59ACEA}" presName="vert1" presStyleCnt="0"/>
      <dgm:spPr/>
    </dgm:pt>
    <dgm:pt modelId="{1B4B1674-07BE-42E4-A66F-81E97A686554}" type="pres">
      <dgm:prSet presAssocID="{D9208A28-3062-4680-9524-17FE0280059C}" presName="thickLine" presStyleLbl="alignNode1" presStyleIdx="2" presStyleCnt="4"/>
      <dgm:spPr/>
    </dgm:pt>
    <dgm:pt modelId="{8D2722D7-23CE-44BD-934F-558F3E779281}" type="pres">
      <dgm:prSet presAssocID="{D9208A28-3062-4680-9524-17FE0280059C}" presName="horz1" presStyleCnt="0"/>
      <dgm:spPr/>
    </dgm:pt>
    <dgm:pt modelId="{126A2E68-CA18-41DD-BA6A-E456DD9D4535}" type="pres">
      <dgm:prSet presAssocID="{D9208A28-3062-4680-9524-17FE0280059C}" presName="tx1" presStyleLbl="revTx" presStyleIdx="2" presStyleCnt="4"/>
      <dgm:spPr/>
    </dgm:pt>
    <dgm:pt modelId="{0FDBD6E1-21C3-4E16-B2A1-8B3C8A5EACF7}" type="pres">
      <dgm:prSet presAssocID="{D9208A28-3062-4680-9524-17FE0280059C}" presName="vert1" presStyleCnt="0"/>
      <dgm:spPr/>
    </dgm:pt>
    <dgm:pt modelId="{F121ED8D-C942-4088-9924-3833B2213E9D}" type="pres">
      <dgm:prSet presAssocID="{36D00776-CD24-49AA-80C8-B2A5EF4A4BDA}" presName="thickLine" presStyleLbl="alignNode1" presStyleIdx="3" presStyleCnt="4"/>
      <dgm:spPr/>
    </dgm:pt>
    <dgm:pt modelId="{5C69C798-57BA-4162-858F-541E3A3DA824}" type="pres">
      <dgm:prSet presAssocID="{36D00776-CD24-49AA-80C8-B2A5EF4A4BDA}" presName="horz1" presStyleCnt="0"/>
      <dgm:spPr/>
    </dgm:pt>
    <dgm:pt modelId="{8304D9A4-0EDB-41CF-A663-67EF1FA70B02}" type="pres">
      <dgm:prSet presAssocID="{36D00776-CD24-49AA-80C8-B2A5EF4A4BDA}" presName="tx1" presStyleLbl="revTx" presStyleIdx="3" presStyleCnt="4"/>
      <dgm:spPr/>
    </dgm:pt>
    <dgm:pt modelId="{63B65E38-F352-4EEA-860C-843E5B208288}" type="pres">
      <dgm:prSet presAssocID="{36D00776-CD24-49AA-80C8-B2A5EF4A4BDA}" presName="vert1" presStyleCnt="0"/>
      <dgm:spPr/>
    </dgm:pt>
  </dgm:ptLst>
  <dgm:cxnLst>
    <dgm:cxn modelId="{79BCA700-01D9-4B05-868A-A65F8E91E089}" type="presOf" srcId="{37A7990F-394F-45C8-BECD-576F497BF195}" destId="{37109186-2C0B-488E-8811-13BE01AAA835}" srcOrd="0" destOrd="0" presId="urn:microsoft.com/office/officeart/2008/layout/LinedList"/>
    <dgm:cxn modelId="{1888061C-F59C-4EF0-823D-DECBFA252A10}" srcId="{9573DE76-671D-4B14-BA06-9D503DB3B27A}" destId="{AD4F455F-6A98-430C-B773-64934F59ACEA}" srcOrd="1" destOrd="0" parTransId="{B65800BA-6489-4B92-A936-4511120FE27C}" sibTransId="{F2D67639-0A78-44FD-946B-8CBD67735894}"/>
    <dgm:cxn modelId="{A897AE20-EF99-442D-A879-9E1DBB03599F}" type="presOf" srcId="{AD4F455F-6A98-430C-B773-64934F59ACEA}" destId="{8361B2B8-C2BD-40B2-ADB1-C8CD29F8C189}" srcOrd="0" destOrd="0" presId="urn:microsoft.com/office/officeart/2008/layout/LinedList"/>
    <dgm:cxn modelId="{4CA90841-202F-4975-9AC6-57EFFBFCE6A3}" srcId="{9573DE76-671D-4B14-BA06-9D503DB3B27A}" destId="{36D00776-CD24-49AA-80C8-B2A5EF4A4BDA}" srcOrd="3" destOrd="0" parTransId="{95C743A5-2F9B-49B5-9C4A-8EB29A27E874}" sibTransId="{44BA16B9-9842-4104-BACC-7E8C6E0145A9}"/>
    <dgm:cxn modelId="{9F535848-F962-4CE2-ACDC-0ACE457F7A53}" srcId="{9573DE76-671D-4B14-BA06-9D503DB3B27A}" destId="{37A7990F-394F-45C8-BECD-576F497BF195}" srcOrd="0" destOrd="0" parTransId="{7ADBA83E-F7F6-4B8C-BED8-586977258B02}" sibTransId="{E9372D25-3CA7-43C3-8D59-A969509A0308}"/>
    <dgm:cxn modelId="{00C0A849-9FA1-47F5-95E2-29C13F0FBF22}" type="presOf" srcId="{D9208A28-3062-4680-9524-17FE0280059C}" destId="{126A2E68-CA18-41DD-BA6A-E456DD9D4535}" srcOrd="0" destOrd="0" presId="urn:microsoft.com/office/officeart/2008/layout/LinedList"/>
    <dgm:cxn modelId="{00A1B06F-761D-4343-9E35-1FFCE482EF6C}" type="presOf" srcId="{36D00776-CD24-49AA-80C8-B2A5EF4A4BDA}" destId="{8304D9A4-0EDB-41CF-A663-67EF1FA70B02}" srcOrd="0" destOrd="0" presId="urn:microsoft.com/office/officeart/2008/layout/LinedList"/>
    <dgm:cxn modelId="{FFF146B7-1402-47F4-998C-679136415E8F}" type="presOf" srcId="{9573DE76-671D-4B14-BA06-9D503DB3B27A}" destId="{A353B88D-FD1E-49EE-99CB-2F6B20DF37BA}" srcOrd="0" destOrd="0" presId="urn:microsoft.com/office/officeart/2008/layout/LinedList"/>
    <dgm:cxn modelId="{67BFFAFE-6F66-4E4C-9C41-5DBBD950090E}" srcId="{9573DE76-671D-4B14-BA06-9D503DB3B27A}" destId="{D9208A28-3062-4680-9524-17FE0280059C}" srcOrd="2" destOrd="0" parTransId="{65E55EC5-3876-41A4-B438-102753386A01}" sibTransId="{ACB4E82B-0573-425F-8875-C60A5AC9ED91}"/>
    <dgm:cxn modelId="{8C65AEC9-C729-4AE3-90DF-9A4746569265}" type="presParOf" srcId="{A353B88D-FD1E-49EE-99CB-2F6B20DF37BA}" destId="{7D32CD82-4480-4409-8578-704D6167B3F1}" srcOrd="0" destOrd="0" presId="urn:microsoft.com/office/officeart/2008/layout/LinedList"/>
    <dgm:cxn modelId="{DDA977F2-B7E3-4A9C-8ED4-EF9A5796CA10}" type="presParOf" srcId="{A353B88D-FD1E-49EE-99CB-2F6B20DF37BA}" destId="{A9B61D2C-28CA-4F94-8436-7EDA452C17E8}" srcOrd="1" destOrd="0" presId="urn:microsoft.com/office/officeart/2008/layout/LinedList"/>
    <dgm:cxn modelId="{D7B426BA-5A48-4E95-AEF7-DD7F88FEE032}" type="presParOf" srcId="{A9B61D2C-28CA-4F94-8436-7EDA452C17E8}" destId="{37109186-2C0B-488E-8811-13BE01AAA835}" srcOrd="0" destOrd="0" presId="urn:microsoft.com/office/officeart/2008/layout/LinedList"/>
    <dgm:cxn modelId="{AAA5E0A0-1C05-4D73-BF0F-87E124F2CAF2}" type="presParOf" srcId="{A9B61D2C-28CA-4F94-8436-7EDA452C17E8}" destId="{993A3734-31AE-4633-A667-12CECDE8C579}" srcOrd="1" destOrd="0" presId="urn:microsoft.com/office/officeart/2008/layout/LinedList"/>
    <dgm:cxn modelId="{00345A10-02CA-47C1-8B6D-C7D9BAD5F0F2}" type="presParOf" srcId="{A353B88D-FD1E-49EE-99CB-2F6B20DF37BA}" destId="{B0CC3983-F6A8-48BA-84EB-1981BAA3120A}" srcOrd="2" destOrd="0" presId="urn:microsoft.com/office/officeart/2008/layout/LinedList"/>
    <dgm:cxn modelId="{37FEB0B0-0F3F-4F93-80E8-0F5C2C629961}" type="presParOf" srcId="{A353B88D-FD1E-49EE-99CB-2F6B20DF37BA}" destId="{791F687C-F21B-4B2A-9B53-BD9B1FB94009}" srcOrd="3" destOrd="0" presId="urn:microsoft.com/office/officeart/2008/layout/LinedList"/>
    <dgm:cxn modelId="{B6ED40F0-D5CD-45F9-A28D-3C2E447433E6}" type="presParOf" srcId="{791F687C-F21B-4B2A-9B53-BD9B1FB94009}" destId="{8361B2B8-C2BD-40B2-ADB1-C8CD29F8C189}" srcOrd="0" destOrd="0" presId="urn:microsoft.com/office/officeart/2008/layout/LinedList"/>
    <dgm:cxn modelId="{CC786892-65D4-4251-BAE8-DCE922A6DF3F}" type="presParOf" srcId="{791F687C-F21B-4B2A-9B53-BD9B1FB94009}" destId="{1EA3E62B-99F8-4C59-9FC5-136615899EFC}" srcOrd="1" destOrd="0" presId="urn:microsoft.com/office/officeart/2008/layout/LinedList"/>
    <dgm:cxn modelId="{967FF1A1-D507-4E93-91AA-E411C1A7E99E}" type="presParOf" srcId="{A353B88D-FD1E-49EE-99CB-2F6B20DF37BA}" destId="{1B4B1674-07BE-42E4-A66F-81E97A686554}" srcOrd="4" destOrd="0" presId="urn:microsoft.com/office/officeart/2008/layout/LinedList"/>
    <dgm:cxn modelId="{5963B978-D3C9-4679-B068-987DB179991A}" type="presParOf" srcId="{A353B88D-FD1E-49EE-99CB-2F6B20DF37BA}" destId="{8D2722D7-23CE-44BD-934F-558F3E779281}" srcOrd="5" destOrd="0" presId="urn:microsoft.com/office/officeart/2008/layout/LinedList"/>
    <dgm:cxn modelId="{3126CA78-B1E4-4C22-B52A-E9376CF64ACB}" type="presParOf" srcId="{8D2722D7-23CE-44BD-934F-558F3E779281}" destId="{126A2E68-CA18-41DD-BA6A-E456DD9D4535}" srcOrd="0" destOrd="0" presId="urn:microsoft.com/office/officeart/2008/layout/LinedList"/>
    <dgm:cxn modelId="{635180B4-9036-4110-BE20-10FF395B4D66}" type="presParOf" srcId="{8D2722D7-23CE-44BD-934F-558F3E779281}" destId="{0FDBD6E1-21C3-4E16-B2A1-8B3C8A5EACF7}" srcOrd="1" destOrd="0" presId="urn:microsoft.com/office/officeart/2008/layout/LinedList"/>
    <dgm:cxn modelId="{E705CD62-A2ED-4900-8BFE-D21AF6474F06}" type="presParOf" srcId="{A353B88D-FD1E-49EE-99CB-2F6B20DF37BA}" destId="{F121ED8D-C942-4088-9924-3833B2213E9D}" srcOrd="6" destOrd="0" presId="urn:microsoft.com/office/officeart/2008/layout/LinedList"/>
    <dgm:cxn modelId="{20577857-2D75-48B1-8057-4CFF58FE65F1}" type="presParOf" srcId="{A353B88D-FD1E-49EE-99CB-2F6B20DF37BA}" destId="{5C69C798-57BA-4162-858F-541E3A3DA824}" srcOrd="7" destOrd="0" presId="urn:microsoft.com/office/officeart/2008/layout/LinedList"/>
    <dgm:cxn modelId="{72F1C43D-78A2-451D-B606-329092B9D8E3}" type="presParOf" srcId="{5C69C798-57BA-4162-858F-541E3A3DA824}" destId="{8304D9A4-0EDB-41CF-A663-67EF1FA70B02}" srcOrd="0" destOrd="0" presId="urn:microsoft.com/office/officeart/2008/layout/LinedList"/>
    <dgm:cxn modelId="{75ED04AF-A9B1-4912-AE1B-73A24DCADFF4}" type="presParOf" srcId="{5C69C798-57BA-4162-858F-541E3A3DA824}" destId="{63B65E38-F352-4EEA-860C-843E5B20828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6F1162E-24E9-4E8D-B306-CA33D6020DBB}" type="doc">
      <dgm:prSet loTypeId="urn:microsoft.com/office/officeart/2018/5/layout/IconCircleLabel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1642B011-19A2-45B1-B8D9-2AA7B2E2B5F3}">
      <dgm:prSet/>
      <dgm:spPr/>
      <dgm:t>
        <a:bodyPr/>
        <a:lstStyle/>
        <a:p>
          <a:pPr>
            <a:defRPr cap="all"/>
          </a:pPr>
          <a:r>
            <a:rPr lang="en-US" b="0" i="0"/>
            <a:t>Cache Hit Ratio</a:t>
          </a:r>
          <a:endParaRPr lang="en-US"/>
        </a:p>
      </dgm:t>
    </dgm:pt>
    <dgm:pt modelId="{15B757EC-182B-4AFF-A889-B7214EE5188F}" type="parTrans" cxnId="{BC32EEC1-4307-4FA9-A155-09A36A912D94}">
      <dgm:prSet/>
      <dgm:spPr/>
      <dgm:t>
        <a:bodyPr/>
        <a:lstStyle/>
        <a:p>
          <a:endParaRPr lang="en-US"/>
        </a:p>
      </dgm:t>
    </dgm:pt>
    <dgm:pt modelId="{CFC45E35-8628-483B-9BFC-478D49A2EB19}" type="sibTrans" cxnId="{BC32EEC1-4307-4FA9-A155-09A36A912D94}">
      <dgm:prSet/>
      <dgm:spPr/>
      <dgm:t>
        <a:bodyPr/>
        <a:lstStyle/>
        <a:p>
          <a:endParaRPr lang="en-US"/>
        </a:p>
      </dgm:t>
    </dgm:pt>
    <dgm:pt modelId="{8D67FA2B-65DF-478B-8903-1A7EDF4A99D7}">
      <dgm:prSet/>
      <dgm:spPr/>
      <dgm:t>
        <a:bodyPr/>
        <a:lstStyle/>
        <a:p>
          <a:pPr>
            <a:defRPr cap="all"/>
          </a:pPr>
          <a:r>
            <a:rPr lang="en-US" b="0" i="0"/>
            <a:t>Commit Ratio</a:t>
          </a:r>
          <a:endParaRPr lang="en-US"/>
        </a:p>
      </dgm:t>
    </dgm:pt>
    <dgm:pt modelId="{517084E8-1047-4296-B56E-A5C5DF346FFD}" type="parTrans" cxnId="{ECB90660-8942-442F-B245-AA91E39DF87E}">
      <dgm:prSet/>
      <dgm:spPr/>
      <dgm:t>
        <a:bodyPr/>
        <a:lstStyle/>
        <a:p>
          <a:endParaRPr lang="en-US"/>
        </a:p>
      </dgm:t>
    </dgm:pt>
    <dgm:pt modelId="{9FD61EF0-651A-4538-BED4-F3444D12FCA5}" type="sibTrans" cxnId="{ECB90660-8942-442F-B245-AA91E39DF87E}">
      <dgm:prSet/>
      <dgm:spPr/>
      <dgm:t>
        <a:bodyPr/>
        <a:lstStyle/>
        <a:p>
          <a:endParaRPr lang="en-US"/>
        </a:p>
      </dgm:t>
    </dgm:pt>
    <dgm:pt modelId="{B0F53400-0F9F-4853-ACBB-BAB831D8B9CB}">
      <dgm:prSet/>
      <dgm:spPr/>
      <dgm:t>
        <a:bodyPr/>
        <a:lstStyle/>
        <a:p>
          <a:pPr>
            <a:defRPr cap="all"/>
          </a:pPr>
          <a:r>
            <a:rPr lang="en-US" b="0" i="0"/>
            <a:t>Database Outliers</a:t>
          </a:r>
          <a:endParaRPr lang="en-US"/>
        </a:p>
      </dgm:t>
    </dgm:pt>
    <dgm:pt modelId="{EDCF312B-C1E7-498F-A435-85DE28F8F060}" type="parTrans" cxnId="{4B98A0B0-135D-4C40-B8C8-B23FA15B5A62}">
      <dgm:prSet/>
      <dgm:spPr/>
      <dgm:t>
        <a:bodyPr/>
        <a:lstStyle/>
        <a:p>
          <a:endParaRPr lang="en-US"/>
        </a:p>
      </dgm:t>
    </dgm:pt>
    <dgm:pt modelId="{7B2AD711-8035-4C39-B7CC-A34EC48529DE}" type="sibTrans" cxnId="{4B98A0B0-135D-4C40-B8C8-B23FA15B5A62}">
      <dgm:prSet/>
      <dgm:spPr/>
      <dgm:t>
        <a:bodyPr/>
        <a:lstStyle/>
        <a:p>
          <a:endParaRPr lang="en-US"/>
        </a:p>
      </dgm:t>
    </dgm:pt>
    <dgm:pt modelId="{C173A92B-74D8-4BBB-A47E-C4F17CFA0763}">
      <dgm:prSet/>
      <dgm:spPr/>
      <dgm:t>
        <a:bodyPr/>
        <a:lstStyle/>
        <a:p>
          <a:pPr>
            <a:defRPr cap="all"/>
          </a:pPr>
          <a:r>
            <a:rPr lang="en-US" b="0" i="0"/>
            <a:t>Load Distribution</a:t>
          </a:r>
          <a:endParaRPr lang="en-US"/>
        </a:p>
      </dgm:t>
    </dgm:pt>
    <dgm:pt modelId="{BB866429-764C-4697-8270-E843C49A93D5}" type="parTrans" cxnId="{4EFE3E8D-FCFA-45D6-8C59-BAFC51BD33EE}">
      <dgm:prSet/>
      <dgm:spPr/>
      <dgm:t>
        <a:bodyPr/>
        <a:lstStyle/>
        <a:p>
          <a:endParaRPr lang="en-US"/>
        </a:p>
      </dgm:t>
    </dgm:pt>
    <dgm:pt modelId="{8327F4CE-1B88-4A05-B2A1-B71FBD9F356A}" type="sibTrans" cxnId="{4EFE3E8D-FCFA-45D6-8C59-BAFC51BD33EE}">
      <dgm:prSet/>
      <dgm:spPr/>
      <dgm:t>
        <a:bodyPr/>
        <a:lstStyle/>
        <a:p>
          <a:endParaRPr lang="en-US"/>
        </a:p>
      </dgm:t>
    </dgm:pt>
    <dgm:pt modelId="{2928595B-F88D-4B67-B20F-69E43F9E7413}" type="pres">
      <dgm:prSet presAssocID="{46F1162E-24E9-4E8D-B306-CA33D6020DBB}" presName="root" presStyleCnt="0">
        <dgm:presLayoutVars>
          <dgm:dir/>
          <dgm:resizeHandles val="exact"/>
        </dgm:presLayoutVars>
      </dgm:prSet>
      <dgm:spPr/>
    </dgm:pt>
    <dgm:pt modelId="{109FF565-CB1B-437C-A006-1FD5853E1569}" type="pres">
      <dgm:prSet presAssocID="{1642B011-19A2-45B1-B8D9-2AA7B2E2B5F3}" presName="compNode" presStyleCnt="0"/>
      <dgm:spPr/>
    </dgm:pt>
    <dgm:pt modelId="{4211A00E-ADD6-4BE0-B232-B0A5FA285E17}" type="pres">
      <dgm:prSet presAssocID="{1642B011-19A2-45B1-B8D9-2AA7B2E2B5F3}" presName="iconBgRect" presStyleLbl="bgShp" presStyleIdx="0" presStyleCnt="4"/>
      <dgm:spPr/>
    </dgm:pt>
    <dgm:pt modelId="{F3AC47C5-996F-44EC-AFDD-1EAC887DD98D}" type="pres">
      <dgm:prSet presAssocID="{1642B011-19A2-45B1-B8D9-2AA7B2E2B5F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auge"/>
        </a:ext>
      </dgm:extLst>
    </dgm:pt>
    <dgm:pt modelId="{3EA346CC-B2F2-4044-B77A-651468F0ED79}" type="pres">
      <dgm:prSet presAssocID="{1642B011-19A2-45B1-B8D9-2AA7B2E2B5F3}" presName="spaceRect" presStyleCnt="0"/>
      <dgm:spPr/>
    </dgm:pt>
    <dgm:pt modelId="{0A062411-0218-49AC-8F9F-D4FAA6430BB6}" type="pres">
      <dgm:prSet presAssocID="{1642B011-19A2-45B1-B8D9-2AA7B2E2B5F3}" presName="textRect" presStyleLbl="revTx" presStyleIdx="0" presStyleCnt="4">
        <dgm:presLayoutVars>
          <dgm:chMax val="1"/>
          <dgm:chPref val="1"/>
        </dgm:presLayoutVars>
      </dgm:prSet>
      <dgm:spPr/>
    </dgm:pt>
    <dgm:pt modelId="{E420DF5A-180A-4593-88BD-9C718F78520C}" type="pres">
      <dgm:prSet presAssocID="{CFC45E35-8628-483B-9BFC-478D49A2EB19}" presName="sibTrans" presStyleCnt="0"/>
      <dgm:spPr/>
    </dgm:pt>
    <dgm:pt modelId="{D9467E56-535F-4284-B187-34586A8E2AFB}" type="pres">
      <dgm:prSet presAssocID="{8D67FA2B-65DF-478B-8903-1A7EDF4A99D7}" presName="compNode" presStyleCnt="0"/>
      <dgm:spPr/>
    </dgm:pt>
    <dgm:pt modelId="{5D91601D-4830-47C1-B5E1-BDF99CC038B8}" type="pres">
      <dgm:prSet presAssocID="{8D67FA2B-65DF-478B-8903-1A7EDF4A99D7}" presName="iconBgRect" presStyleLbl="bgShp" presStyleIdx="1" presStyleCnt="4"/>
      <dgm:spPr/>
    </dgm:pt>
    <dgm:pt modelId="{A6E1271F-0B98-49AC-AE7B-4206DE3AE0F8}" type="pres">
      <dgm:prSet presAssocID="{8D67FA2B-65DF-478B-8903-1A7EDF4A99D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1829B178-AE08-4493-85C8-99AF9594C415}" type="pres">
      <dgm:prSet presAssocID="{8D67FA2B-65DF-478B-8903-1A7EDF4A99D7}" presName="spaceRect" presStyleCnt="0"/>
      <dgm:spPr/>
    </dgm:pt>
    <dgm:pt modelId="{C8835AFB-3471-42DC-9696-C9F8D3E7862B}" type="pres">
      <dgm:prSet presAssocID="{8D67FA2B-65DF-478B-8903-1A7EDF4A99D7}" presName="textRect" presStyleLbl="revTx" presStyleIdx="1" presStyleCnt="4">
        <dgm:presLayoutVars>
          <dgm:chMax val="1"/>
          <dgm:chPref val="1"/>
        </dgm:presLayoutVars>
      </dgm:prSet>
      <dgm:spPr/>
    </dgm:pt>
    <dgm:pt modelId="{13AE5E09-83D4-4B61-A757-B745B15979D8}" type="pres">
      <dgm:prSet presAssocID="{9FD61EF0-651A-4538-BED4-F3444D12FCA5}" presName="sibTrans" presStyleCnt="0"/>
      <dgm:spPr/>
    </dgm:pt>
    <dgm:pt modelId="{E7B2A720-45C0-4F1F-8501-CDB365DA1821}" type="pres">
      <dgm:prSet presAssocID="{B0F53400-0F9F-4853-ACBB-BAB831D8B9CB}" presName="compNode" presStyleCnt="0"/>
      <dgm:spPr/>
    </dgm:pt>
    <dgm:pt modelId="{25324C1A-9D2F-4D26-A876-2EDBFDB9CA8E}" type="pres">
      <dgm:prSet presAssocID="{B0F53400-0F9F-4853-ACBB-BAB831D8B9CB}" presName="iconBgRect" presStyleLbl="bgShp" presStyleIdx="2" presStyleCnt="4"/>
      <dgm:spPr/>
    </dgm:pt>
    <dgm:pt modelId="{7861EB75-295D-40B0-98C6-CF046AA0693E}" type="pres">
      <dgm:prSet presAssocID="{B0F53400-0F9F-4853-ACBB-BAB831D8B9C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EA52A90D-0C4B-40CB-9206-5D96BA12ACA3}" type="pres">
      <dgm:prSet presAssocID="{B0F53400-0F9F-4853-ACBB-BAB831D8B9CB}" presName="spaceRect" presStyleCnt="0"/>
      <dgm:spPr/>
    </dgm:pt>
    <dgm:pt modelId="{7A5B73B8-7C06-4954-8D99-C59F7B1C65B5}" type="pres">
      <dgm:prSet presAssocID="{B0F53400-0F9F-4853-ACBB-BAB831D8B9CB}" presName="textRect" presStyleLbl="revTx" presStyleIdx="2" presStyleCnt="4">
        <dgm:presLayoutVars>
          <dgm:chMax val="1"/>
          <dgm:chPref val="1"/>
        </dgm:presLayoutVars>
      </dgm:prSet>
      <dgm:spPr/>
    </dgm:pt>
    <dgm:pt modelId="{72406056-CEE6-4874-BFA9-AC5274BC288C}" type="pres">
      <dgm:prSet presAssocID="{7B2AD711-8035-4C39-B7CC-A34EC48529DE}" presName="sibTrans" presStyleCnt="0"/>
      <dgm:spPr/>
    </dgm:pt>
    <dgm:pt modelId="{2468EE9F-A356-46F4-85B4-DE2CE38E08AD}" type="pres">
      <dgm:prSet presAssocID="{C173A92B-74D8-4BBB-A47E-C4F17CFA0763}" presName="compNode" presStyleCnt="0"/>
      <dgm:spPr/>
    </dgm:pt>
    <dgm:pt modelId="{7902D65E-3522-45A5-BEEE-7D48BF698C25}" type="pres">
      <dgm:prSet presAssocID="{C173A92B-74D8-4BBB-A47E-C4F17CFA0763}" presName="iconBgRect" presStyleLbl="bgShp" presStyleIdx="3" presStyleCnt="4"/>
      <dgm:spPr/>
    </dgm:pt>
    <dgm:pt modelId="{0E472EFB-4436-4228-A933-7742544C5161}" type="pres">
      <dgm:prSet presAssocID="{C173A92B-74D8-4BBB-A47E-C4F17CFA076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ruck"/>
        </a:ext>
      </dgm:extLst>
    </dgm:pt>
    <dgm:pt modelId="{BA0C2396-0944-43A5-955A-2DC437AA2E6F}" type="pres">
      <dgm:prSet presAssocID="{C173A92B-74D8-4BBB-A47E-C4F17CFA0763}" presName="spaceRect" presStyleCnt="0"/>
      <dgm:spPr/>
    </dgm:pt>
    <dgm:pt modelId="{8A4E89EB-0355-4C79-A993-64816902D7E4}" type="pres">
      <dgm:prSet presAssocID="{C173A92B-74D8-4BBB-A47E-C4F17CFA0763}" presName="textRect" presStyleLbl="revTx" presStyleIdx="3" presStyleCnt="4">
        <dgm:presLayoutVars>
          <dgm:chMax val="1"/>
          <dgm:chPref val="1"/>
        </dgm:presLayoutVars>
      </dgm:prSet>
      <dgm:spPr/>
    </dgm:pt>
  </dgm:ptLst>
  <dgm:cxnLst>
    <dgm:cxn modelId="{9B6C580D-171D-445F-B0D1-2AA5BAFDFF42}" type="presOf" srcId="{B0F53400-0F9F-4853-ACBB-BAB831D8B9CB}" destId="{7A5B73B8-7C06-4954-8D99-C59F7B1C65B5}" srcOrd="0" destOrd="0" presId="urn:microsoft.com/office/officeart/2018/5/layout/IconCircleLabelList"/>
    <dgm:cxn modelId="{ECB90660-8942-442F-B245-AA91E39DF87E}" srcId="{46F1162E-24E9-4E8D-B306-CA33D6020DBB}" destId="{8D67FA2B-65DF-478B-8903-1A7EDF4A99D7}" srcOrd="1" destOrd="0" parTransId="{517084E8-1047-4296-B56E-A5C5DF346FFD}" sibTransId="{9FD61EF0-651A-4538-BED4-F3444D12FCA5}"/>
    <dgm:cxn modelId="{C09BBC6D-2060-4000-872C-D4B9134171AA}" type="presOf" srcId="{46F1162E-24E9-4E8D-B306-CA33D6020DBB}" destId="{2928595B-F88D-4B67-B20F-69E43F9E7413}" srcOrd="0" destOrd="0" presId="urn:microsoft.com/office/officeart/2018/5/layout/IconCircleLabelList"/>
    <dgm:cxn modelId="{8201D358-7399-4AAF-ADCE-2DDE1631D26A}" type="presOf" srcId="{1642B011-19A2-45B1-B8D9-2AA7B2E2B5F3}" destId="{0A062411-0218-49AC-8F9F-D4FAA6430BB6}" srcOrd="0" destOrd="0" presId="urn:microsoft.com/office/officeart/2018/5/layout/IconCircleLabelList"/>
    <dgm:cxn modelId="{2672DC59-C5E0-42D0-9678-31CFE7DBD854}" type="presOf" srcId="{C173A92B-74D8-4BBB-A47E-C4F17CFA0763}" destId="{8A4E89EB-0355-4C79-A993-64816902D7E4}" srcOrd="0" destOrd="0" presId="urn:microsoft.com/office/officeart/2018/5/layout/IconCircleLabelList"/>
    <dgm:cxn modelId="{4EFE3E8D-FCFA-45D6-8C59-BAFC51BD33EE}" srcId="{46F1162E-24E9-4E8D-B306-CA33D6020DBB}" destId="{C173A92B-74D8-4BBB-A47E-C4F17CFA0763}" srcOrd="3" destOrd="0" parTransId="{BB866429-764C-4697-8270-E843C49A93D5}" sibTransId="{8327F4CE-1B88-4A05-B2A1-B71FBD9F356A}"/>
    <dgm:cxn modelId="{A1989A8E-A1CC-4211-9D36-C144967DA257}" type="presOf" srcId="{8D67FA2B-65DF-478B-8903-1A7EDF4A99D7}" destId="{C8835AFB-3471-42DC-9696-C9F8D3E7862B}" srcOrd="0" destOrd="0" presId="urn:microsoft.com/office/officeart/2018/5/layout/IconCircleLabelList"/>
    <dgm:cxn modelId="{4B98A0B0-135D-4C40-B8C8-B23FA15B5A62}" srcId="{46F1162E-24E9-4E8D-B306-CA33D6020DBB}" destId="{B0F53400-0F9F-4853-ACBB-BAB831D8B9CB}" srcOrd="2" destOrd="0" parTransId="{EDCF312B-C1E7-498F-A435-85DE28F8F060}" sibTransId="{7B2AD711-8035-4C39-B7CC-A34EC48529DE}"/>
    <dgm:cxn modelId="{BC32EEC1-4307-4FA9-A155-09A36A912D94}" srcId="{46F1162E-24E9-4E8D-B306-CA33D6020DBB}" destId="{1642B011-19A2-45B1-B8D9-2AA7B2E2B5F3}" srcOrd="0" destOrd="0" parTransId="{15B757EC-182B-4AFF-A889-B7214EE5188F}" sibTransId="{CFC45E35-8628-483B-9BFC-478D49A2EB19}"/>
    <dgm:cxn modelId="{9D5995BE-B49F-45A9-9BF0-EECFB233672E}" type="presParOf" srcId="{2928595B-F88D-4B67-B20F-69E43F9E7413}" destId="{109FF565-CB1B-437C-A006-1FD5853E1569}" srcOrd="0" destOrd="0" presId="urn:microsoft.com/office/officeart/2018/5/layout/IconCircleLabelList"/>
    <dgm:cxn modelId="{90114253-517D-4DA2-A461-6B5268757809}" type="presParOf" srcId="{109FF565-CB1B-437C-A006-1FD5853E1569}" destId="{4211A00E-ADD6-4BE0-B232-B0A5FA285E17}" srcOrd="0" destOrd="0" presId="urn:microsoft.com/office/officeart/2018/5/layout/IconCircleLabelList"/>
    <dgm:cxn modelId="{85BE87DA-1BEA-4B69-B411-E4F5224C7596}" type="presParOf" srcId="{109FF565-CB1B-437C-A006-1FD5853E1569}" destId="{F3AC47C5-996F-44EC-AFDD-1EAC887DD98D}" srcOrd="1" destOrd="0" presId="urn:microsoft.com/office/officeart/2018/5/layout/IconCircleLabelList"/>
    <dgm:cxn modelId="{EE5EC9FF-C8CC-41EA-BA0A-CD7DCDCB1770}" type="presParOf" srcId="{109FF565-CB1B-437C-A006-1FD5853E1569}" destId="{3EA346CC-B2F2-4044-B77A-651468F0ED79}" srcOrd="2" destOrd="0" presId="urn:microsoft.com/office/officeart/2018/5/layout/IconCircleLabelList"/>
    <dgm:cxn modelId="{19AC89E9-FFB6-4FA6-907E-236B24162CF6}" type="presParOf" srcId="{109FF565-CB1B-437C-A006-1FD5853E1569}" destId="{0A062411-0218-49AC-8F9F-D4FAA6430BB6}" srcOrd="3" destOrd="0" presId="urn:microsoft.com/office/officeart/2018/5/layout/IconCircleLabelList"/>
    <dgm:cxn modelId="{0BD26825-CF4D-4A09-AD91-4CF24BBCDB8A}" type="presParOf" srcId="{2928595B-F88D-4B67-B20F-69E43F9E7413}" destId="{E420DF5A-180A-4593-88BD-9C718F78520C}" srcOrd="1" destOrd="0" presId="urn:microsoft.com/office/officeart/2018/5/layout/IconCircleLabelList"/>
    <dgm:cxn modelId="{B9F14B30-4081-4200-B547-4556D178F2A9}" type="presParOf" srcId="{2928595B-F88D-4B67-B20F-69E43F9E7413}" destId="{D9467E56-535F-4284-B187-34586A8E2AFB}" srcOrd="2" destOrd="0" presId="urn:microsoft.com/office/officeart/2018/5/layout/IconCircleLabelList"/>
    <dgm:cxn modelId="{FB96A9DE-B5A0-4411-9F2A-345E13373BA8}" type="presParOf" srcId="{D9467E56-535F-4284-B187-34586A8E2AFB}" destId="{5D91601D-4830-47C1-B5E1-BDF99CC038B8}" srcOrd="0" destOrd="0" presId="urn:microsoft.com/office/officeart/2018/5/layout/IconCircleLabelList"/>
    <dgm:cxn modelId="{86DC0DC0-6E71-4513-B55D-B5A0674189A5}" type="presParOf" srcId="{D9467E56-535F-4284-B187-34586A8E2AFB}" destId="{A6E1271F-0B98-49AC-AE7B-4206DE3AE0F8}" srcOrd="1" destOrd="0" presId="urn:microsoft.com/office/officeart/2018/5/layout/IconCircleLabelList"/>
    <dgm:cxn modelId="{6E2F3C41-6668-47F2-BD32-B2BB4765E415}" type="presParOf" srcId="{D9467E56-535F-4284-B187-34586A8E2AFB}" destId="{1829B178-AE08-4493-85C8-99AF9594C415}" srcOrd="2" destOrd="0" presId="urn:microsoft.com/office/officeart/2018/5/layout/IconCircleLabelList"/>
    <dgm:cxn modelId="{C27CB633-77B1-48A0-A6AA-2B3A4EE0BAE6}" type="presParOf" srcId="{D9467E56-535F-4284-B187-34586A8E2AFB}" destId="{C8835AFB-3471-42DC-9696-C9F8D3E7862B}" srcOrd="3" destOrd="0" presId="urn:microsoft.com/office/officeart/2018/5/layout/IconCircleLabelList"/>
    <dgm:cxn modelId="{4D6BD8ED-C02B-4FA0-9087-D95E3D3C23E0}" type="presParOf" srcId="{2928595B-F88D-4B67-B20F-69E43F9E7413}" destId="{13AE5E09-83D4-4B61-A757-B745B15979D8}" srcOrd="3" destOrd="0" presId="urn:microsoft.com/office/officeart/2018/5/layout/IconCircleLabelList"/>
    <dgm:cxn modelId="{8AFB6F9B-EBA0-4D90-9CC1-3A04ED875686}" type="presParOf" srcId="{2928595B-F88D-4B67-B20F-69E43F9E7413}" destId="{E7B2A720-45C0-4F1F-8501-CDB365DA1821}" srcOrd="4" destOrd="0" presId="urn:microsoft.com/office/officeart/2018/5/layout/IconCircleLabelList"/>
    <dgm:cxn modelId="{77B2B759-3171-4B5E-9F90-653E2C70CA1B}" type="presParOf" srcId="{E7B2A720-45C0-4F1F-8501-CDB365DA1821}" destId="{25324C1A-9D2F-4D26-A876-2EDBFDB9CA8E}" srcOrd="0" destOrd="0" presId="urn:microsoft.com/office/officeart/2018/5/layout/IconCircleLabelList"/>
    <dgm:cxn modelId="{78B96DE7-C4AF-4123-A616-4E5969DE16AB}" type="presParOf" srcId="{E7B2A720-45C0-4F1F-8501-CDB365DA1821}" destId="{7861EB75-295D-40B0-98C6-CF046AA0693E}" srcOrd="1" destOrd="0" presId="urn:microsoft.com/office/officeart/2018/5/layout/IconCircleLabelList"/>
    <dgm:cxn modelId="{95BAF81E-4942-42C0-9552-F45C99D55B5B}" type="presParOf" srcId="{E7B2A720-45C0-4F1F-8501-CDB365DA1821}" destId="{EA52A90D-0C4B-40CB-9206-5D96BA12ACA3}" srcOrd="2" destOrd="0" presId="urn:microsoft.com/office/officeart/2018/5/layout/IconCircleLabelList"/>
    <dgm:cxn modelId="{69325FA8-6CE7-4B61-A0C6-6C245D48B20D}" type="presParOf" srcId="{E7B2A720-45C0-4F1F-8501-CDB365DA1821}" destId="{7A5B73B8-7C06-4954-8D99-C59F7B1C65B5}" srcOrd="3" destOrd="0" presId="urn:microsoft.com/office/officeart/2018/5/layout/IconCircleLabelList"/>
    <dgm:cxn modelId="{EF2C2B4E-C5E7-4E54-887D-F8233008C355}" type="presParOf" srcId="{2928595B-F88D-4B67-B20F-69E43F9E7413}" destId="{72406056-CEE6-4874-BFA9-AC5274BC288C}" srcOrd="5" destOrd="0" presId="urn:microsoft.com/office/officeart/2018/5/layout/IconCircleLabelList"/>
    <dgm:cxn modelId="{6F08852F-F825-4355-9A65-24CED0D7B1AD}" type="presParOf" srcId="{2928595B-F88D-4B67-B20F-69E43F9E7413}" destId="{2468EE9F-A356-46F4-85B4-DE2CE38E08AD}" srcOrd="6" destOrd="0" presId="urn:microsoft.com/office/officeart/2018/5/layout/IconCircleLabelList"/>
    <dgm:cxn modelId="{945E7EB1-72D7-4C0C-A981-61FFC18F5CFD}" type="presParOf" srcId="{2468EE9F-A356-46F4-85B4-DE2CE38E08AD}" destId="{7902D65E-3522-45A5-BEEE-7D48BF698C25}" srcOrd="0" destOrd="0" presId="urn:microsoft.com/office/officeart/2018/5/layout/IconCircleLabelList"/>
    <dgm:cxn modelId="{A47F749B-69DA-4D8C-B9A1-C9FD76A53E59}" type="presParOf" srcId="{2468EE9F-A356-46F4-85B4-DE2CE38E08AD}" destId="{0E472EFB-4436-4228-A933-7742544C5161}" srcOrd="1" destOrd="0" presId="urn:microsoft.com/office/officeart/2018/5/layout/IconCircleLabelList"/>
    <dgm:cxn modelId="{C863CDF1-A39F-4311-A6BD-452F1DE63EA3}" type="presParOf" srcId="{2468EE9F-A356-46F4-85B4-DE2CE38E08AD}" destId="{BA0C2396-0944-43A5-955A-2DC437AA2E6F}" srcOrd="2" destOrd="0" presId="urn:microsoft.com/office/officeart/2018/5/layout/IconCircleLabelList"/>
    <dgm:cxn modelId="{DE0275B5-25B1-48E8-83CB-0EA78D2FFF15}" type="presParOf" srcId="{2468EE9F-A356-46F4-85B4-DE2CE38E08AD}" destId="{8A4E89EB-0355-4C79-A993-64816902D7E4}"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9FA82BD-8E82-4587-967C-D7265053D157}"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36F60DA8-2C7E-4B5C-93DF-E45986F656EB}">
      <dgm:prSet/>
      <dgm:spPr/>
      <dgm:t>
        <a:bodyPr/>
        <a:lstStyle/>
        <a:p>
          <a:pPr>
            <a:lnSpc>
              <a:spcPct val="100000"/>
            </a:lnSpc>
          </a:pPr>
          <a:r>
            <a:rPr lang="en-US" b="0" i="0" dirty="0"/>
            <a:t>PG_STAT_ALL_TABLES</a:t>
          </a:r>
          <a:endParaRPr lang="en-US" dirty="0"/>
        </a:p>
      </dgm:t>
    </dgm:pt>
    <dgm:pt modelId="{C3FA07AD-7451-48DF-A0F5-809698E35C1B}" type="parTrans" cxnId="{C28A5033-4C74-45CF-BD3F-F6C5A91148AE}">
      <dgm:prSet/>
      <dgm:spPr/>
      <dgm:t>
        <a:bodyPr/>
        <a:lstStyle/>
        <a:p>
          <a:endParaRPr lang="en-US"/>
        </a:p>
      </dgm:t>
    </dgm:pt>
    <dgm:pt modelId="{8C0E89AD-EB04-4C77-8D06-91EF19EEF457}" type="sibTrans" cxnId="{C28A5033-4C74-45CF-BD3F-F6C5A91148AE}">
      <dgm:prSet/>
      <dgm:spPr/>
      <dgm:t>
        <a:bodyPr/>
        <a:lstStyle/>
        <a:p>
          <a:endParaRPr lang="en-US"/>
        </a:p>
      </dgm:t>
    </dgm:pt>
    <dgm:pt modelId="{0446AA0A-1BD9-4E32-A3C8-4F74132FB461}">
      <dgm:prSet/>
      <dgm:spPr/>
      <dgm:t>
        <a:bodyPr/>
        <a:lstStyle/>
        <a:p>
          <a:pPr>
            <a:lnSpc>
              <a:spcPct val="100000"/>
            </a:lnSpc>
          </a:pPr>
          <a:r>
            <a:rPr lang="en-US" b="0" i="0" dirty="0"/>
            <a:t>PG_STAT_ALL_INDEXES</a:t>
          </a:r>
          <a:endParaRPr lang="en-US" dirty="0"/>
        </a:p>
      </dgm:t>
    </dgm:pt>
    <dgm:pt modelId="{D84A61E3-451D-4ADD-9556-8311DBD79B61}" type="parTrans" cxnId="{78700120-968F-4C8F-A9F8-CB84C9451143}">
      <dgm:prSet/>
      <dgm:spPr/>
      <dgm:t>
        <a:bodyPr/>
        <a:lstStyle/>
        <a:p>
          <a:endParaRPr lang="en-US"/>
        </a:p>
      </dgm:t>
    </dgm:pt>
    <dgm:pt modelId="{3744DD36-42B6-4619-91F6-1B95205A332C}" type="sibTrans" cxnId="{78700120-968F-4C8F-A9F8-CB84C9451143}">
      <dgm:prSet/>
      <dgm:spPr/>
      <dgm:t>
        <a:bodyPr/>
        <a:lstStyle/>
        <a:p>
          <a:endParaRPr lang="en-US"/>
        </a:p>
      </dgm:t>
    </dgm:pt>
    <dgm:pt modelId="{9531BD25-16C9-4FE9-8E39-7B35A59D229D}">
      <dgm:prSet/>
      <dgm:spPr/>
      <dgm:t>
        <a:bodyPr/>
        <a:lstStyle/>
        <a:p>
          <a:pPr>
            <a:lnSpc>
              <a:spcPct val="100000"/>
            </a:lnSpc>
          </a:pPr>
          <a:r>
            <a:rPr lang="en-US" b="0" i="0" dirty="0"/>
            <a:t>PG_STATIO_ALL_TABLES	</a:t>
          </a:r>
          <a:endParaRPr lang="en-US" dirty="0"/>
        </a:p>
      </dgm:t>
    </dgm:pt>
    <dgm:pt modelId="{3842FFF0-5A98-4740-97BB-BF9A566FAE51}" type="parTrans" cxnId="{3CFB3544-618B-4D05-B5B0-B5C0139DBD67}">
      <dgm:prSet/>
      <dgm:spPr/>
      <dgm:t>
        <a:bodyPr/>
        <a:lstStyle/>
        <a:p>
          <a:endParaRPr lang="en-US"/>
        </a:p>
      </dgm:t>
    </dgm:pt>
    <dgm:pt modelId="{CBDDA042-53D1-4E2D-A7D9-EE662CCA39A9}" type="sibTrans" cxnId="{3CFB3544-618B-4D05-B5B0-B5C0139DBD67}">
      <dgm:prSet/>
      <dgm:spPr/>
      <dgm:t>
        <a:bodyPr/>
        <a:lstStyle/>
        <a:p>
          <a:endParaRPr lang="en-US"/>
        </a:p>
      </dgm:t>
    </dgm:pt>
    <dgm:pt modelId="{ADD30037-495F-4FF5-9A56-7CD64D11D7E2}" type="pres">
      <dgm:prSet presAssocID="{19FA82BD-8E82-4587-967C-D7265053D157}" presName="root" presStyleCnt="0">
        <dgm:presLayoutVars>
          <dgm:dir/>
          <dgm:resizeHandles val="exact"/>
        </dgm:presLayoutVars>
      </dgm:prSet>
      <dgm:spPr/>
    </dgm:pt>
    <dgm:pt modelId="{459CD93C-0ECA-4F0D-AA41-F91B271BA238}" type="pres">
      <dgm:prSet presAssocID="{36F60DA8-2C7E-4B5C-93DF-E45986F656EB}" presName="compNode" presStyleCnt="0"/>
      <dgm:spPr/>
    </dgm:pt>
    <dgm:pt modelId="{0871AC75-2E08-474F-9F95-64F8694B8B00}" type="pres">
      <dgm:prSet presAssocID="{36F60DA8-2C7E-4B5C-93DF-E45986F656E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7EDC698E-AD37-47C8-94DF-F30F61D8161D}" type="pres">
      <dgm:prSet presAssocID="{36F60DA8-2C7E-4B5C-93DF-E45986F656EB}" presName="spaceRect" presStyleCnt="0"/>
      <dgm:spPr/>
    </dgm:pt>
    <dgm:pt modelId="{EA0DD861-F91C-481D-AF50-1642B7E71031}" type="pres">
      <dgm:prSet presAssocID="{36F60DA8-2C7E-4B5C-93DF-E45986F656EB}" presName="textRect" presStyleLbl="revTx" presStyleIdx="0" presStyleCnt="3">
        <dgm:presLayoutVars>
          <dgm:chMax val="1"/>
          <dgm:chPref val="1"/>
        </dgm:presLayoutVars>
      </dgm:prSet>
      <dgm:spPr/>
    </dgm:pt>
    <dgm:pt modelId="{E9C21158-4FDC-424D-A9EF-B9FB7CD25C55}" type="pres">
      <dgm:prSet presAssocID="{8C0E89AD-EB04-4C77-8D06-91EF19EEF457}" presName="sibTrans" presStyleCnt="0"/>
      <dgm:spPr/>
    </dgm:pt>
    <dgm:pt modelId="{D7DFF94C-76AB-4612-BCA8-806D39A0109A}" type="pres">
      <dgm:prSet presAssocID="{0446AA0A-1BD9-4E32-A3C8-4F74132FB461}" presName="compNode" presStyleCnt="0"/>
      <dgm:spPr/>
    </dgm:pt>
    <dgm:pt modelId="{ADD8860A-83D7-4335-B0D4-83E025DAEC8D}" type="pres">
      <dgm:prSet presAssocID="{0446AA0A-1BD9-4E32-A3C8-4F74132FB46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wspaper"/>
        </a:ext>
      </dgm:extLst>
    </dgm:pt>
    <dgm:pt modelId="{713B0AA1-83D9-4F53-9D66-205783F806B0}" type="pres">
      <dgm:prSet presAssocID="{0446AA0A-1BD9-4E32-A3C8-4F74132FB461}" presName="spaceRect" presStyleCnt="0"/>
      <dgm:spPr/>
    </dgm:pt>
    <dgm:pt modelId="{FBCCA7ED-5414-4CA8-95BF-0FF017A48039}" type="pres">
      <dgm:prSet presAssocID="{0446AA0A-1BD9-4E32-A3C8-4F74132FB461}" presName="textRect" presStyleLbl="revTx" presStyleIdx="1" presStyleCnt="3">
        <dgm:presLayoutVars>
          <dgm:chMax val="1"/>
          <dgm:chPref val="1"/>
        </dgm:presLayoutVars>
      </dgm:prSet>
      <dgm:spPr/>
    </dgm:pt>
    <dgm:pt modelId="{5244B1CB-C145-40FF-88BB-D77319E7DCCF}" type="pres">
      <dgm:prSet presAssocID="{3744DD36-42B6-4619-91F6-1B95205A332C}" presName="sibTrans" presStyleCnt="0"/>
      <dgm:spPr/>
    </dgm:pt>
    <dgm:pt modelId="{EF93C489-1C2B-43B3-A6C4-0653BDE9E0A3}" type="pres">
      <dgm:prSet presAssocID="{9531BD25-16C9-4FE9-8E39-7B35A59D229D}" presName="compNode" presStyleCnt="0"/>
      <dgm:spPr/>
    </dgm:pt>
    <dgm:pt modelId="{3C53C624-4471-4FCC-9F67-2E558105AE17}" type="pres">
      <dgm:prSet presAssocID="{9531BD25-16C9-4FE9-8E39-7B35A59D229D}"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sed Book"/>
        </a:ext>
      </dgm:extLst>
    </dgm:pt>
    <dgm:pt modelId="{7D57DD21-A0EC-479F-9538-D4B154611B28}" type="pres">
      <dgm:prSet presAssocID="{9531BD25-16C9-4FE9-8E39-7B35A59D229D}" presName="spaceRect" presStyleCnt="0"/>
      <dgm:spPr/>
    </dgm:pt>
    <dgm:pt modelId="{90EA9A87-8E97-4390-AD52-20B3073B8F1D}" type="pres">
      <dgm:prSet presAssocID="{9531BD25-16C9-4FE9-8E39-7B35A59D229D}" presName="textRect" presStyleLbl="revTx" presStyleIdx="2" presStyleCnt="3">
        <dgm:presLayoutVars>
          <dgm:chMax val="1"/>
          <dgm:chPref val="1"/>
        </dgm:presLayoutVars>
      </dgm:prSet>
      <dgm:spPr/>
    </dgm:pt>
  </dgm:ptLst>
  <dgm:cxnLst>
    <dgm:cxn modelId="{41EB7A09-0396-4253-9BE7-8A5E61E5D3C8}" type="presOf" srcId="{36F60DA8-2C7E-4B5C-93DF-E45986F656EB}" destId="{EA0DD861-F91C-481D-AF50-1642B7E71031}" srcOrd="0" destOrd="0" presId="urn:microsoft.com/office/officeart/2018/2/layout/IconLabelList"/>
    <dgm:cxn modelId="{78700120-968F-4C8F-A9F8-CB84C9451143}" srcId="{19FA82BD-8E82-4587-967C-D7265053D157}" destId="{0446AA0A-1BD9-4E32-A3C8-4F74132FB461}" srcOrd="1" destOrd="0" parTransId="{D84A61E3-451D-4ADD-9556-8311DBD79B61}" sibTransId="{3744DD36-42B6-4619-91F6-1B95205A332C}"/>
    <dgm:cxn modelId="{C28A5033-4C74-45CF-BD3F-F6C5A91148AE}" srcId="{19FA82BD-8E82-4587-967C-D7265053D157}" destId="{36F60DA8-2C7E-4B5C-93DF-E45986F656EB}" srcOrd="0" destOrd="0" parTransId="{C3FA07AD-7451-48DF-A0F5-809698E35C1B}" sibTransId="{8C0E89AD-EB04-4C77-8D06-91EF19EEF457}"/>
    <dgm:cxn modelId="{3CFB3544-618B-4D05-B5B0-B5C0139DBD67}" srcId="{19FA82BD-8E82-4587-967C-D7265053D157}" destId="{9531BD25-16C9-4FE9-8E39-7B35A59D229D}" srcOrd="2" destOrd="0" parTransId="{3842FFF0-5A98-4740-97BB-BF9A566FAE51}" sibTransId="{CBDDA042-53D1-4E2D-A7D9-EE662CCA39A9}"/>
    <dgm:cxn modelId="{67A9DF7F-6E00-4851-943A-CFAEEABE0C18}" type="presOf" srcId="{0446AA0A-1BD9-4E32-A3C8-4F74132FB461}" destId="{FBCCA7ED-5414-4CA8-95BF-0FF017A48039}" srcOrd="0" destOrd="0" presId="urn:microsoft.com/office/officeart/2018/2/layout/IconLabelList"/>
    <dgm:cxn modelId="{0564D8A3-A1BC-47CF-B939-E11DD817EA2E}" type="presOf" srcId="{19FA82BD-8E82-4587-967C-D7265053D157}" destId="{ADD30037-495F-4FF5-9A56-7CD64D11D7E2}" srcOrd="0" destOrd="0" presId="urn:microsoft.com/office/officeart/2018/2/layout/IconLabelList"/>
    <dgm:cxn modelId="{F1956BE4-8F8C-4A16-92AE-3F341C08F331}" type="presOf" srcId="{9531BD25-16C9-4FE9-8E39-7B35A59D229D}" destId="{90EA9A87-8E97-4390-AD52-20B3073B8F1D}" srcOrd="0" destOrd="0" presId="urn:microsoft.com/office/officeart/2018/2/layout/IconLabelList"/>
    <dgm:cxn modelId="{F87DEA5E-E046-4A24-B43C-7223C9C2B1F6}" type="presParOf" srcId="{ADD30037-495F-4FF5-9A56-7CD64D11D7E2}" destId="{459CD93C-0ECA-4F0D-AA41-F91B271BA238}" srcOrd="0" destOrd="0" presId="urn:microsoft.com/office/officeart/2018/2/layout/IconLabelList"/>
    <dgm:cxn modelId="{CEDA9F03-4F47-4D50-BE7F-3D76FAC7A378}" type="presParOf" srcId="{459CD93C-0ECA-4F0D-AA41-F91B271BA238}" destId="{0871AC75-2E08-474F-9F95-64F8694B8B00}" srcOrd="0" destOrd="0" presId="urn:microsoft.com/office/officeart/2018/2/layout/IconLabelList"/>
    <dgm:cxn modelId="{AFD50125-C30F-4186-B60D-C1CF78ED5406}" type="presParOf" srcId="{459CD93C-0ECA-4F0D-AA41-F91B271BA238}" destId="{7EDC698E-AD37-47C8-94DF-F30F61D8161D}" srcOrd="1" destOrd="0" presId="urn:microsoft.com/office/officeart/2018/2/layout/IconLabelList"/>
    <dgm:cxn modelId="{17F09815-E03D-4A65-A612-AAB410B70741}" type="presParOf" srcId="{459CD93C-0ECA-4F0D-AA41-F91B271BA238}" destId="{EA0DD861-F91C-481D-AF50-1642B7E71031}" srcOrd="2" destOrd="0" presId="urn:microsoft.com/office/officeart/2018/2/layout/IconLabelList"/>
    <dgm:cxn modelId="{6880F62F-5785-4B0C-A286-74E9A5576E29}" type="presParOf" srcId="{ADD30037-495F-4FF5-9A56-7CD64D11D7E2}" destId="{E9C21158-4FDC-424D-A9EF-B9FB7CD25C55}" srcOrd="1" destOrd="0" presId="urn:microsoft.com/office/officeart/2018/2/layout/IconLabelList"/>
    <dgm:cxn modelId="{C9C2E0AA-A318-4EE9-AE7A-3EDD6C8FBBE3}" type="presParOf" srcId="{ADD30037-495F-4FF5-9A56-7CD64D11D7E2}" destId="{D7DFF94C-76AB-4612-BCA8-806D39A0109A}" srcOrd="2" destOrd="0" presId="urn:microsoft.com/office/officeart/2018/2/layout/IconLabelList"/>
    <dgm:cxn modelId="{F4464C26-FBD8-46F3-B01E-E17DB8901AE9}" type="presParOf" srcId="{D7DFF94C-76AB-4612-BCA8-806D39A0109A}" destId="{ADD8860A-83D7-4335-B0D4-83E025DAEC8D}" srcOrd="0" destOrd="0" presId="urn:microsoft.com/office/officeart/2018/2/layout/IconLabelList"/>
    <dgm:cxn modelId="{56F44278-7204-4831-BD95-CA9DB45CC904}" type="presParOf" srcId="{D7DFF94C-76AB-4612-BCA8-806D39A0109A}" destId="{713B0AA1-83D9-4F53-9D66-205783F806B0}" srcOrd="1" destOrd="0" presId="urn:microsoft.com/office/officeart/2018/2/layout/IconLabelList"/>
    <dgm:cxn modelId="{AF2AC015-89D7-437E-8902-1F2540204371}" type="presParOf" srcId="{D7DFF94C-76AB-4612-BCA8-806D39A0109A}" destId="{FBCCA7ED-5414-4CA8-95BF-0FF017A48039}" srcOrd="2" destOrd="0" presId="urn:microsoft.com/office/officeart/2018/2/layout/IconLabelList"/>
    <dgm:cxn modelId="{158E4A35-1146-48BB-B06E-4730E20E8717}" type="presParOf" srcId="{ADD30037-495F-4FF5-9A56-7CD64D11D7E2}" destId="{5244B1CB-C145-40FF-88BB-D77319E7DCCF}" srcOrd="3" destOrd="0" presId="urn:microsoft.com/office/officeart/2018/2/layout/IconLabelList"/>
    <dgm:cxn modelId="{A7E4C598-0856-4429-A071-AEC167FF267C}" type="presParOf" srcId="{ADD30037-495F-4FF5-9A56-7CD64D11D7E2}" destId="{EF93C489-1C2B-43B3-A6C4-0653BDE9E0A3}" srcOrd="4" destOrd="0" presId="urn:microsoft.com/office/officeart/2018/2/layout/IconLabelList"/>
    <dgm:cxn modelId="{20A25A8B-6182-4DC8-848C-446CF6C531BB}" type="presParOf" srcId="{EF93C489-1C2B-43B3-A6C4-0653BDE9E0A3}" destId="{3C53C624-4471-4FCC-9F67-2E558105AE17}" srcOrd="0" destOrd="0" presId="urn:microsoft.com/office/officeart/2018/2/layout/IconLabelList"/>
    <dgm:cxn modelId="{9C594184-9756-4307-A300-6CE1430F7022}" type="presParOf" srcId="{EF93C489-1C2B-43B3-A6C4-0653BDE9E0A3}" destId="{7D57DD21-A0EC-479F-9538-D4B154611B28}" srcOrd="1" destOrd="0" presId="urn:microsoft.com/office/officeart/2018/2/layout/IconLabelList"/>
    <dgm:cxn modelId="{E51F774E-856A-4EB3-9BF6-EA95B2A2E3C0}" type="presParOf" srcId="{EF93C489-1C2B-43B3-A6C4-0653BDE9E0A3}" destId="{90EA9A87-8E97-4390-AD52-20B3073B8F1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0EA6997-64DF-4215-B9B4-767D53EFBB1B}"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FA27D5D9-C3D5-4064-8727-1C9B462238FE}">
      <dgm:prSet/>
      <dgm:spPr/>
      <dgm:t>
        <a:bodyPr/>
        <a:lstStyle/>
        <a:p>
          <a:r>
            <a:rPr lang="en-US"/>
            <a:t>Displays IO information on all tables</a:t>
          </a:r>
        </a:p>
      </dgm:t>
    </dgm:pt>
    <dgm:pt modelId="{B53A7214-9A42-4AF6-B8BC-73BA75A5E6A6}" type="parTrans" cxnId="{7121D1A1-0555-4AFB-B9EA-A48EEF5729BC}">
      <dgm:prSet/>
      <dgm:spPr/>
      <dgm:t>
        <a:bodyPr/>
        <a:lstStyle/>
        <a:p>
          <a:endParaRPr lang="en-US"/>
        </a:p>
      </dgm:t>
    </dgm:pt>
    <dgm:pt modelId="{D3B94D22-1503-48E6-A0B5-16E10D6EF339}" type="sibTrans" cxnId="{7121D1A1-0555-4AFB-B9EA-A48EEF5729BC}">
      <dgm:prSet/>
      <dgm:spPr/>
      <dgm:t>
        <a:bodyPr/>
        <a:lstStyle/>
        <a:p>
          <a:endParaRPr lang="en-US"/>
        </a:p>
      </dgm:t>
    </dgm:pt>
    <dgm:pt modelId="{CC315E37-79D2-4110-971F-79750C3925A4}">
      <dgm:prSet/>
      <dgm:spPr/>
      <dgm:t>
        <a:bodyPr/>
        <a:lstStyle/>
        <a:p>
          <a:r>
            <a:rPr lang="en-US" dirty="0"/>
            <a:t>If there was a manual reset (</a:t>
          </a:r>
          <a:r>
            <a:rPr lang="en-US" dirty="0" err="1"/>
            <a:t>pg_stat_reset</a:t>
          </a:r>
          <a:r>
            <a:rPr lang="en-US" dirty="0"/>
            <a:t>() performed) data may be inaccurate.</a:t>
          </a:r>
        </a:p>
      </dgm:t>
    </dgm:pt>
    <dgm:pt modelId="{F5519F5E-C001-4A4C-84A9-9C97062E7503}" type="parTrans" cxnId="{D41AE51C-0EF5-4A8F-AC07-47A1F6769D23}">
      <dgm:prSet/>
      <dgm:spPr/>
      <dgm:t>
        <a:bodyPr/>
        <a:lstStyle/>
        <a:p>
          <a:endParaRPr lang="en-US"/>
        </a:p>
      </dgm:t>
    </dgm:pt>
    <dgm:pt modelId="{986F4A84-F895-440A-A65E-881714576B46}" type="sibTrans" cxnId="{D41AE51C-0EF5-4A8F-AC07-47A1F6769D23}">
      <dgm:prSet/>
      <dgm:spPr/>
      <dgm:t>
        <a:bodyPr/>
        <a:lstStyle/>
        <a:p>
          <a:endParaRPr lang="en-US"/>
        </a:p>
      </dgm:t>
    </dgm:pt>
    <dgm:pt modelId="{72C2240C-5C79-427F-8934-A93039B308BE}" type="pres">
      <dgm:prSet presAssocID="{00EA6997-64DF-4215-B9B4-767D53EFBB1B}" presName="outerComposite" presStyleCnt="0">
        <dgm:presLayoutVars>
          <dgm:chMax val="5"/>
          <dgm:dir/>
          <dgm:resizeHandles val="exact"/>
        </dgm:presLayoutVars>
      </dgm:prSet>
      <dgm:spPr/>
    </dgm:pt>
    <dgm:pt modelId="{579303B6-261D-41D8-9AA8-E13AB46E2533}" type="pres">
      <dgm:prSet presAssocID="{00EA6997-64DF-4215-B9B4-767D53EFBB1B}" presName="dummyMaxCanvas" presStyleCnt="0">
        <dgm:presLayoutVars/>
      </dgm:prSet>
      <dgm:spPr/>
    </dgm:pt>
    <dgm:pt modelId="{05D7F230-105A-494F-BFEE-035363D23DFB}" type="pres">
      <dgm:prSet presAssocID="{00EA6997-64DF-4215-B9B4-767D53EFBB1B}" presName="TwoNodes_1" presStyleLbl="node1" presStyleIdx="0" presStyleCnt="2">
        <dgm:presLayoutVars>
          <dgm:bulletEnabled val="1"/>
        </dgm:presLayoutVars>
      </dgm:prSet>
      <dgm:spPr/>
    </dgm:pt>
    <dgm:pt modelId="{ACFB87F9-7D59-4706-9744-005168F34460}" type="pres">
      <dgm:prSet presAssocID="{00EA6997-64DF-4215-B9B4-767D53EFBB1B}" presName="TwoNodes_2" presStyleLbl="node1" presStyleIdx="1" presStyleCnt="2">
        <dgm:presLayoutVars>
          <dgm:bulletEnabled val="1"/>
        </dgm:presLayoutVars>
      </dgm:prSet>
      <dgm:spPr/>
    </dgm:pt>
    <dgm:pt modelId="{5C17971F-27F7-4E91-865B-339B50F37A8A}" type="pres">
      <dgm:prSet presAssocID="{00EA6997-64DF-4215-B9B4-767D53EFBB1B}" presName="TwoConn_1-2" presStyleLbl="fgAccFollowNode1" presStyleIdx="0" presStyleCnt="1">
        <dgm:presLayoutVars>
          <dgm:bulletEnabled val="1"/>
        </dgm:presLayoutVars>
      </dgm:prSet>
      <dgm:spPr/>
    </dgm:pt>
    <dgm:pt modelId="{4751B1AE-7226-45B9-AC39-06ECB055DB8F}" type="pres">
      <dgm:prSet presAssocID="{00EA6997-64DF-4215-B9B4-767D53EFBB1B}" presName="TwoNodes_1_text" presStyleLbl="node1" presStyleIdx="1" presStyleCnt="2">
        <dgm:presLayoutVars>
          <dgm:bulletEnabled val="1"/>
        </dgm:presLayoutVars>
      </dgm:prSet>
      <dgm:spPr/>
    </dgm:pt>
    <dgm:pt modelId="{ADAE4028-11AD-4D6A-96B2-965C1F5300E1}" type="pres">
      <dgm:prSet presAssocID="{00EA6997-64DF-4215-B9B4-767D53EFBB1B}" presName="TwoNodes_2_text" presStyleLbl="node1" presStyleIdx="1" presStyleCnt="2">
        <dgm:presLayoutVars>
          <dgm:bulletEnabled val="1"/>
        </dgm:presLayoutVars>
      </dgm:prSet>
      <dgm:spPr/>
    </dgm:pt>
  </dgm:ptLst>
  <dgm:cxnLst>
    <dgm:cxn modelId="{085CCD06-A969-472F-AA59-057C691F032D}" type="presOf" srcId="{FA27D5D9-C3D5-4064-8727-1C9B462238FE}" destId="{4751B1AE-7226-45B9-AC39-06ECB055DB8F}" srcOrd="1" destOrd="0" presId="urn:microsoft.com/office/officeart/2005/8/layout/vProcess5"/>
    <dgm:cxn modelId="{D41AE51C-0EF5-4A8F-AC07-47A1F6769D23}" srcId="{00EA6997-64DF-4215-B9B4-767D53EFBB1B}" destId="{CC315E37-79D2-4110-971F-79750C3925A4}" srcOrd="1" destOrd="0" parTransId="{F5519F5E-C001-4A4C-84A9-9C97062E7503}" sibTransId="{986F4A84-F895-440A-A65E-881714576B46}"/>
    <dgm:cxn modelId="{B661F340-F9A5-42E6-A1FC-8A3972BEAE3E}" type="presOf" srcId="{FA27D5D9-C3D5-4064-8727-1C9B462238FE}" destId="{05D7F230-105A-494F-BFEE-035363D23DFB}" srcOrd="0" destOrd="0" presId="urn:microsoft.com/office/officeart/2005/8/layout/vProcess5"/>
    <dgm:cxn modelId="{13928050-AB5D-42DE-9380-DC2F5D8013E2}" type="presOf" srcId="{CC315E37-79D2-4110-971F-79750C3925A4}" destId="{ADAE4028-11AD-4D6A-96B2-965C1F5300E1}" srcOrd="1" destOrd="0" presId="urn:microsoft.com/office/officeart/2005/8/layout/vProcess5"/>
    <dgm:cxn modelId="{7121D1A1-0555-4AFB-B9EA-A48EEF5729BC}" srcId="{00EA6997-64DF-4215-B9B4-767D53EFBB1B}" destId="{FA27D5D9-C3D5-4064-8727-1C9B462238FE}" srcOrd="0" destOrd="0" parTransId="{B53A7214-9A42-4AF6-B8BC-73BA75A5E6A6}" sibTransId="{D3B94D22-1503-48E6-A0B5-16E10D6EF339}"/>
    <dgm:cxn modelId="{242EB9A8-8EB7-48A1-B329-39456C73C6CE}" type="presOf" srcId="{00EA6997-64DF-4215-B9B4-767D53EFBB1B}" destId="{72C2240C-5C79-427F-8934-A93039B308BE}" srcOrd="0" destOrd="0" presId="urn:microsoft.com/office/officeart/2005/8/layout/vProcess5"/>
    <dgm:cxn modelId="{A76C6EBE-4FEF-4D5E-B512-5D467159AFF1}" type="presOf" srcId="{D3B94D22-1503-48E6-A0B5-16E10D6EF339}" destId="{5C17971F-27F7-4E91-865B-339B50F37A8A}" srcOrd="0" destOrd="0" presId="urn:microsoft.com/office/officeart/2005/8/layout/vProcess5"/>
    <dgm:cxn modelId="{264655C1-7F58-4756-A7FE-3ED1CEF22450}" type="presOf" srcId="{CC315E37-79D2-4110-971F-79750C3925A4}" destId="{ACFB87F9-7D59-4706-9744-005168F34460}" srcOrd="0" destOrd="0" presId="urn:microsoft.com/office/officeart/2005/8/layout/vProcess5"/>
    <dgm:cxn modelId="{7C5BA1F6-148A-46AA-9D48-8ECF3B7E86ED}" type="presParOf" srcId="{72C2240C-5C79-427F-8934-A93039B308BE}" destId="{579303B6-261D-41D8-9AA8-E13AB46E2533}" srcOrd="0" destOrd="0" presId="urn:microsoft.com/office/officeart/2005/8/layout/vProcess5"/>
    <dgm:cxn modelId="{E4D0D0E0-BAD3-4FD4-BAD2-D760C09B4B74}" type="presParOf" srcId="{72C2240C-5C79-427F-8934-A93039B308BE}" destId="{05D7F230-105A-494F-BFEE-035363D23DFB}" srcOrd="1" destOrd="0" presId="urn:microsoft.com/office/officeart/2005/8/layout/vProcess5"/>
    <dgm:cxn modelId="{282999BB-A1A6-4E65-9D56-662382FF83A9}" type="presParOf" srcId="{72C2240C-5C79-427F-8934-A93039B308BE}" destId="{ACFB87F9-7D59-4706-9744-005168F34460}" srcOrd="2" destOrd="0" presId="urn:microsoft.com/office/officeart/2005/8/layout/vProcess5"/>
    <dgm:cxn modelId="{5FF1E88A-96BC-4B84-8D9A-1269AB66A5FF}" type="presParOf" srcId="{72C2240C-5C79-427F-8934-A93039B308BE}" destId="{5C17971F-27F7-4E91-865B-339B50F37A8A}" srcOrd="3" destOrd="0" presId="urn:microsoft.com/office/officeart/2005/8/layout/vProcess5"/>
    <dgm:cxn modelId="{17DDABD5-8962-4DBA-8B86-50B1156F85DA}" type="presParOf" srcId="{72C2240C-5C79-427F-8934-A93039B308BE}" destId="{4751B1AE-7226-45B9-AC39-06ECB055DB8F}" srcOrd="4" destOrd="0" presId="urn:microsoft.com/office/officeart/2005/8/layout/vProcess5"/>
    <dgm:cxn modelId="{1342C3B4-60A8-4491-900C-5ADA6611C8F9}" type="presParOf" srcId="{72C2240C-5C79-427F-8934-A93039B308BE}" destId="{ADAE4028-11AD-4D6A-96B2-965C1F5300E1}" srcOrd="5"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F3227DB-18E6-42AF-899D-AFFF59501D0F}"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5B107B75-0DFA-4F01-B0A8-8263DDCB7F11}">
      <dgm:prSet/>
      <dgm:spPr/>
      <dgm:t>
        <a:bodyPr/>
        <a:lstStyle/>
        <a:p>
          <a:r>
            <a:rPr lang="en-US" b="0" i="0" dirty="0"/>
            <a:t>You can track cumulative IO via </a:t>
          </a:r>
          <a:r>
            <a:rPr lang="en-US" b="0" i="0" dirty="0" err="1"/>
            <a:t>autovacuum</a:t>
          </a:r>
          <a:r>
            <a:rPr lang="en-US" b="0" i="0" dirty="0"/>
            <a:t> and manual vacuums.</a:t>
          </a:r>
          <a:endParaRPr lang="en-US" dirty="0"/>
        </a:p>
      </dgm:t>
    </dgm:pt>
    <dgm:pt modelId="{E0651AE8-6265-44CD-AF81-04ED0D28275D}" type="parTrans" cxnId="{8BE5FB31-321D-4362-9FF3-CE75D8DACC49}">
      <dgm:prSet/>
      <dgm:spPr/>
      <dgm:t>
        <a:bodyPr/>
        <a:lstStyle/>
        <a:p>
          <a:endParaRPr lang="en-US"/>
        </a:p>
      </dgm:t>
    </dgm:pt>
    <dgm:pt modelId="{0CB0A042-65A6-4BA3-9587-7F69D7666F07}" type="sibTrans" cxnId="{8BE5FB31-321D-4362-9FF3-CE75D8DACC49}">
      <dgm:prSet/>
      <dgm:spPr/>
      <dgm:t>
        <a:bodyPr/>
        <a:lstStyle/>
        <a:p>
          <a:endParaRPr lang="en-US"/>
        </a:p>
      </dgm:t>
    </dgm:pt>
    <dgm:pt modelId="{7A7B78A0-1782-442F-BFFC-9DF4BD2C3E18}">
      <dgm:prSet/>
      <dgm:spPr/>
      <dgm:t>
        <a:bodyPr/>
        <a:lstStyle/>
        <a:p>
          <a:r>
            <a:rPr lang="en-US" b="0" i="0"/>
            <a:t>Autovaccum or manually vacuum the right amount.</a:t>
          </a:r>
          <a:endParaRPr lang="en-US"/>
        </a:p>
      </dgm:t>
    </dgm:pt>
    <dgm:pt modelId="{AEA3D392-C497-4733-A4DE-A5A745755CE1}" type="parTrans" cxnId="{ADC28BFE-4E50-48DF-9DB2-22635E1A079B}">
      <dgm:prSet/>
      <dgm:spPr/>
      <dgm:t>
        <a:bodyPr/>
        <a:lstStyle/>
        <a:p>
          <a:endParaRPr lang="en-US"/>
        </a:p>
      </dgm:t>
    </dgm:pt>
    <dgm:pt modelId="{2A0EE58A-C8DC-4D27-B0A4-19B497F575E3}" type="sibTrans" cxnId="{ADC28BFE-4E50-48DF-9DB2-22635E1A079B}">
      <dgm:prSet/>
      <dgm:spPr/>
      <dgm:t>
        <a:bodyPr/>
        <a:lstStyle/>
        <a:p>
          <a:endParaRPr lang="en-US"/>
        </a:p>
      </dgm:t>
    </dgm:pt>
    <dgm:pt modelId="{90BCD24B-8121-4686-A5ED-C6E0ACAF1DAC}">
      <dgm:prSet/>
      <dgm:spPr/>
      <dgm:t>
        <a:bodyPr/>
        <a:lstStyle/>
        <a:p>
          <a:r>
            <a:rPr lang="en-US" b="0" i="0" dirty="0"/>
            <a:t>Avoid doing manual vacuum during benchmark tests</a:t>
          </a:r>
          <a:endParaRPr lang="en-US" dirty="0"/>
        </a:p>
      </dgm:t>
    </dgm:pt>
    <dgm:pt modelId="{6B850EF2-3BFD-48AE-8B7A-0EC71DC54A8E}" type="parTrans" cxnId="{46C86B4B-D348-43D6-A845-415119FED045}">
      <dgm:prSet/>
      <dgm:spPr/>
      <dgm:t>
        <a:bodyPr/>
        <a:lstStyle/>
        <a:p>
          <a:endParaRPr lang="en-US"/>
        </a:p>
      </dgm:t>
    </dgm:pt>
    <dgm:pt modelId="{39B5758F-B624-47E3-9AAA-2F5C82AF05F6}" type="sibTrans" cxnId="{46C86B4B-D348-43D6-A845-415119FED045}">
      <dgm:prSet/>
      <dgm:spPr/>
      <dgm:t>
        <a:bodyPr/>
        <a:lstStyle/>
        <a:p>
          <a:endParaRPr lang="en-US"/>
        </a:p>
      </dgm:t>
    </dgm:pt>
    <dgm:pt modelId="{B1ABA243-F695-401B-86FD-ECFE4A50465F}">
      <dgm:prSet/>
      <dgm:spPr/>
      <dgm:t>
        <a:bodyPr/>
        <a:lstStyle/>
        <a:p>
          <a:r>
            <a:rPr lang="en-US" b="0" i="0" dirty="0"/>
            <a:t>Complete view of waits can be found in PG_STAT_IO</a:t>
          </a:r>
          <a:endParaRPr lang="en-US" dirty="0"/>
        </a:p>
      </dgm:t>
    </dgm:pt>
    <dgm:pt modelId="{23060321-2BB6-4E27-8921-3F5B023EB294}" type="parTrans" cxnId="{2646FFA4-16DF-4781-BB06-BA86A3D6324F}">
      <dgm:prSet/>
      <dgm:spPr/>
      <dgm:t>
        <a:bodyPr/>
        <a:lstStyle/>
        <a:p>
          <a:endParaRPr lang="en-US"/>
        </a:p>
      </dgm:t>
    </dgm:pt>
    <dgm:pt modelId="{9ADF56EC-ED96-4B35-900F-21CBFCD54633}" type="sibTrans" cxnId="{2646FFA4-16DF-4781-BB06-BA86A3D6324F}">
      <dgm:prSet/>
      <dgm:spPr/>
      <dgm:t>
        <a:bodyPr/>
        <a:lstStyle/>
        <a:p>
          <a:endParaRPr lang="en-US"/>
        </a:p>
      </dgm:t>
    </dgm:pt>
    <dgm:pt modelId="{D09DBB1B-A3EE-4E0D-9397-C2C00E0BAFB5}" type="pres">
      <dgm:prSet presAssocID="{4F3227DB-18E6-42AF-899D-AFFF59501D0F}" presName="linear" presStyleCnt="0">
        <dgm:presLayoutVars>
          <dgm:animLvl val="lvl"/>
          <dgm:resizeHandles val="exact"/>
        </dgm:presLayoutVars>
      </dgm:prSet>
      <dgm:spPr/>
    </dgm:pt>
    <dgm:pt modelId="{8B314CB2-F039-4E81-83D7-99ADB025F2EA}" type="pres">
      <dgm:prSet presAssocID="{5B107B75-0DFA-4F01-B0A8-8263DDCB7F11}" presName="parentText" presStyleLbl="node1" presStyleIdx="0" presStyleCnt="4">
        <dgm:presLayoutVars>
          <dgm:chMax val="0"/>
          <dgm:bulletEnabled val="1"/>
        </dgm:presLayoutVars>
      </dgm:prSet>
      <dgm:spPr/>
    </dgm:pt>
    <dgm:pt modelId="{CAA1F688-D639-4633-A75E-78818EE74F84}" type="pres">
      <dgm:prSet presAssocID="{0CB0A042-65A6-4BA3-9587-7F69D7666F07}" presName="spacer" presStyleCnt="0"/>
      <dgm:spPr/>
    </dgm:pt>
    <dgm:pt modelId="{FB47F9AC-B72E-41A7-8240-60452B13B2BC}" type="pres">
      <dgm:prSet presAssocID="{7A7B78A0-1782-442F-BFFC-9DF4BD2C3E18}" presName="parentText" presStyleLbl="node1" presStyleIdx="1" presStyleCnt="4">
        <dgm:presLayoutVars>
          <dgm:chMax val="0"/>
          <dgm:bulletEnabled val="1"/>
        </dgm:presLayoutVars>
      </dgm:prSet>
      <dgm:spPr/>
    </dgm:pt>
    <dgm:pt modelId="{F443AE91-8911-4DCB-92B1-9BECBB0550EA}" type="pres">
      <dgm:prSet presAssocID="{2A0EE58A-C8DC-4D27-B0A4-19B497F575E3}" presName="spacer" presStyleCnt="0"/>
      <dgm:spPr/>
    </dgm:pt>
    <dgm:pt modelId="{C7A8EB3E-E5AB-4FA4-8A86-66E4D350AF2D}" type="pres">
      <dgm:prSet presAssocID="{90BCD24B-8121-4686-A5ED-C6E0ACAF1DAC}" presName="parentText" presStyleLbl="node1" presStyleIdx="2" presStyleCnt="4">
        <dgm:presLayoutVars>
          <dgm:chMax val="0"/>
          <dgm:bulletEnabled val="1"/>
        </dgm:presLayoutVars>
      </dgm:prSet>
      <dgm:spPr/>
    </dgm:pt>
    <dgm:pt modelId="{FF8433EB-58DA-4EFE-9D25-CD543182E700}" type="pres">
      <dgm:prSet presAssocID="{39B5758F-B624-47E3-9AAA-2F5C82AF05F6}" presName="spacer" presStyleCnt="0"/>
      <dgm:spPr/>
    </dgm:pt>
    <dgm:pt modelId="{0F3D8DC1-9F2D-45B5-B28B-77316ACF9712}" type="pres">
      <dgm:prSet presAssocID="{B1ABA243-F695-401B-86FD-ECFE4A50465F}" presName="parentText" presStyleLbl="node1" presStyleIdx="3" presStyleCnt="4">
        <dgm:presLayoutVars>
          <dgm:chMax val="0"/>
          <dgm:bulletEnabled val="1"/>
        </dgm:presLayoutVars>
      </dgm:prSet>
      <dgm:spPr/>
    </dgm:pt>
  </dgm:ptLst>
  <dgm:cxnLst>
    <dgm:cxn modelId="{8BE5FB31-321D-4362-9FF3-CE75D8DACC49}" srcId="{4F3227DB-18E6-42AF-899D-AFFF59501D0F}" destId="{5B107B75-0DFA-4F01-B0A8-8263DDCB7F11}" srcOrd="0" destOrd="0" parTransId="{E0651AE8-6265-44CD-AF81-04ED0D28275D}" sibTransId="{0CB0A042-65A6-4BA3-9587-7F69D7666F07}"/>
    <dgm:cxn modelId="{46C86B4B-D348-43D6-A845-415119FED045}" srcId="{4F3227DB-18E6-42AF-899D-AFFF59501D0F}" destId="{90BCD24B-8121-4686-A5ED-C6E0ACAF1DAC}" srcOrd="2" destOrd="0" parTransId="{6B850EF2-3BFD-48AE-8B7A-0EC71DC54A8E}" sibTransId="{39B5758F-B624-47E3-9AAA-2F5C82AF05F6}"/>
    <dgm:cxn modelId="{FBE3F84D-685C-41DA-9EC0-3D0B87779477}" type="presOf" srcId="{4F3227DB-18E6-42AF-899D-AFFF59501D0F}" destId="{D09DBB1B-A3EE-4E0D-9397-C2C00E0BAFB5}" srcOrd="0" destOrd="0" presId="urn:microsoft.com/office/officeart/2005/8/layout/vList2"/>
    <dgm:cxn modelId="{DEA5048C-2BF8-432B-896C-207D9CB83696}" type="presOf" srcId="{7A7B78A0-1782-442F-BFFC-9DF4BD2C3E18}" destId="{FB47F9AC-B72E-41A7-8240-60452B13B2BC}" srcOrd="0" destOrd="0" presId="urn:microsoft.com/office/officeart/2005/8/layout/vList2"/>
    <dgm:cxn modelId="{4D6FF2A3-3661-4271-857D-316781A09AD7}" type="presOf" srcId="{B1ABA243-F695-401B-86FD-ECFE4A50465F}" destId="{0F3D8DC1-9F2D-45B5-B28B-77316ACF9712}" srcOrd="0" destOrd="0" presId="urn:microsoft.com/office/officeart/2005/8/layout/vList2"/>
    <dgm:cxn modelId="{2646FFA4-16DF-4781-BB06-BA86A3D6324F}" srcId="{4F3227DB-18E6-42AF-899D-AFFF59501D0F}" destId="{B1ABA243-F695-401B-86FD-ECFE4A50465F}" srcOrd="3" destOrd="0" parTransId="{23060321-2BB6-4E27-8921-3F5B023EB294}" sibTransId="{9ADF56EC-ED96-4B35-900F-21CBFCD54633}"/>
    <dgm:cxn modelId="{E113CDAB-AB96-4973-B1C7-B4C11D55DD72}" type="presOf" srcId="{5B107B75-0DFA-4F01-B0A8-8263DDCB7F11}" destId="{8B314CB2-F039-4E81-83D7-99ADB025F2EA}" srcOrd="0" destOrd="0" presId="urn:microsoft.com/office/officeart/2005/8/layout/vList2"/>
    <dgm:cxn modelId="{5E442DCA-ED86-4407-A927-DE20861EFEB2}" type="presOf" srcId="{90BCD24B-8121-4686-A5ED-C6E0ACAF1DAC}" destId="{C7A8EB3E-E5AB-4FA4-8A86-66E4D350AF2D}" srcOrd="0" destOrd="0" presId="urn:microsoft.com/office/officeart/2005/8/layout/vList2"/>
    <dgm:cxn modelId="{ADC28BFE-4E50-48DF-9DB2-22635E1A079B}" srcId="{4F3227DB-18E6-42AF-899D-AFFF59501D0F}" destId="{7A7B78A0-1782-442F-BFFC-9DF4BD2C3E18}" srcOrd="1" destOrd="0" parTransId="{AEA3D392-C497-4733-A4DE-A5A745755CE1}" sibTransId="{2A0EE58A-C8DC-4D27-B0A4-19B497F575E3}"/>
    <dgm:cxn modelId="{D60C727F-C6A0-4B6E-A7D8-625C35666760}" type="presParOf" srcId="{D09DBB1B-A3EE-4E0D-9397-C2C00E0BAFB5}" destId="{8B314CB2-F039-4E81-83D7-99ADB025F2EA}" srcOrd="0" destOrd="0" presId="urn:microsoft.com/office/officeart/2005/8/layout/vList2"/>
    <dgm:cxn modelId="{66A632C9-E37F-4846-A196-514A72AC936C}" type="presParOf" srcId="{D09DBB1B-A3EE-4E0D-9397-C2C00E0BAFB5}" destId="{CAA1F688-D639-4633-A75E-78818EE74F84}" srcOrd="1" destOrd="0" presId="urn:microsoft.com/office/officeart/2005/8/layout/vList2"/>
    <dgm:cxn modelId="{3E73F95B-05A3-46D1-8C3E-12A521DF4812}" type="presParOf" srcId="{D09DBB1B-A3EE-4E0D-9397-C2C00E0BAFB5}" destId="{FB47F9AC-B72E-41A7-8240-60452B13B2BC}" srcOrd="2" destOrd="0" presId="urn:microsoft.com/office/officeart/2005/8/layout/vList2"/>
    <dgm:cxn modelId="{6495FAF9-4942-456E-BA87-113FA746BE63}" type="presParOf" srcId="{D09DBB1B-A3EE-4E0D-9397-C2C00E0BAFB5}" destId="{F443AE91-8911-4DCB-92B1-9BECBB0550EA}" srcOrd="3" destOrd="0" presId="urn:microsoft.com/office/officeart/2005/8/layout/vList2"/>
    <dgm:cxn modelId="{2BC34E34-4F1E-4112-898F-EF2A677B84CB}" type="presParOf" srcId="{D09DBB1B-A3EE-4E0D-9397-C2C00E0BAFB5}" destId="{C7A8EB3E-E5AB-4FA4-8A86-66E4D350AF2D}" srcOrd="4" destOrd="0" presId="urn:microsoft.com/office/officeart/2005/8/layout/vList2"/>
    <dgm:cxn modelId="{1E5E6617-DD60-45C7-AC4E-72D88FC6B1F4}" type="presParOf" srcId="{D09DBB1B-A3EE-4E0D-9397-C2C00E0BAFB5}" destId="{FF8433EB-58DA-4EFE-9D25-CD543182E700}" srcOrd="5" destOrd="0" presId="urn:microsoft.com/office/officeart/2005/8/layout/vList2"/>
    <dgm:cxn modelId="{86D5C7B2-110C-4394-9C76-EE12CA7D1D4C}" type="presParOf" srcId="{D09DBB1B-A3EE-4E0D-9397-C2C00E0BAFB5}" destId="{0F3D8DC1-9F2D-45B5-B28B-77316ACF971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7FB4A70-2FD9-47F8-914D-2CEB848B9A09}"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6A012B3-99D9-40F9-9B77-B35DFDB7417F}">
      <dgm:prSet/>
      <dgm:spPr/>
      <dgm:t>
        <a:bodyPr/>
        <a:lstStyle/>
        <a:p>
          <a:r>
            <a:rPr lang="en-US" b="0" i="0"/>
            <a:t>Couldn’t get to scale past 16vCPU for any flavor without clustering.</a:t>
          </a:r>
          <a:endParaRPr lang="en-US"/>
        </a:p>
      </dgm:t>
    </dgm:pt>
    <dgm:pt modelId="{C1881692-35F8-4968-85B8-C2EAF8DC8882}" type="parTrans" cxnId="{D32326D9-9139-4694-A01E-25B79E073B22}">
      <dgm:prSet/>
      <dgm:spPr/>
      <dgm:t>
        <a:bodyPr/>
        <a:lstStyle/>
        <a:p>
          <a:endParaRPr lang="en-US"/>
        </a:p>
      </dgm:t>
    </dgm:pt>
    <dgm:pt modelId="{28B492AA-AABB-4E07-B4C0-09A495C924C0}" type="sibTrans" cxnId="{D32326D9-9139-4694-A01E-25B79E073B22}">
      <dgm:prSet/>
      <dgm:spPr/>
      <dgm:t>
        <a:bodyPr/>
        <a:lstStyle/>
        <a:p>
          <a:endParaRPr lang="en-US"/>
        </a:p>
      </dgm:t>
    </dgm:pt>
    <dgm:pt modelId="{B35D15DC-4AA4-422E-8EB2-EDC28AE94FAF}">
      <dgm:prSet/>
      <dgm:spPr/>
      <dgm:t>
        <a:bodyPr/>
        <a:lstStyle/>
        <a:p>
          <a:r>
            <a:rPr lang="en-US" b="0" i="0"/>
            <a:t>Network attached storage was limited in scaling, unless scaled with multiple nodes.</a:t>
          </a:r>
          <a:endParaRPr lang="en-US"/>
        </a:p>
      </dgm:t>
    </dgm:pt>
    <dgm:pt modelId="{D15D99DD-0733-4C2E-A8AC-462E96FE6909}" type="parTrans" cxnId="{47176F40-0F63-4BD0-AFA7-F6470193A6D7}">
      <dgm:prSet/>
      <dgm:spPr/>
      <dgm:t>
        <a:bodyPr/>
        <a:lstStyle/>
        <a:p>
          <a:endParaRPr lang="en-US"/>
        </a:p>
      </dgm:t>
    </dgm:pt>
    <dgm:pt modelId="{FEAE0581-7721-4110-B0A7-7A3962F2B41F}" type="sibTrans" cxnId="{47176F40-0F63-4BD0-AFA7-F6470193A6D7}">
      <dgm:prSet/>
      <dgm:spPr/>
      <dgm:t>
        <a:bodyPr/>
        <a:lstStyle/>
        <a:p>
          <a:endParaRPr lang="en-US"/>
        </a:p>
      </dgm:t>
    </dgm:pt>
    <dgm:pt modelId="{00A445E4-FB84-4562-B6D2-99259980EF93}" type="pres">
      <dgm:prSet presAssocID="{77FB4A70-2FD9-47F8-914D-2CEB848B9A09}" presName="linear" presStyleCnt="0">
        <dgm:presLayoutVars>
          <dgm:animLvl val="lvl"/>
          <dgm:resizeHandles val="exact"/>
        </dgm:presLayoutVars>
      </dgm:prSet>
      <dgm:spPr/>
    </dgm:pt>
    <dgm:pt modelId="{4CA59903-4982-47EB-A337-99DFC9BD8A27}" type="pres">
      <dgm:prSet presAssocID="{86A012B3-99D9-40F9-9B77-B35DFDB7417F}" presName="parentText" presStyleLbl="node1" presStyleIdx="0" presStyleCnt="2">
        <dgm:presLayoutVars>
          <dgm:chMax val="0"/>
          <dgm:bulletEnabled val="1"/>
        </dgm:presLayoutVars>
      </dgm:prSet>
      <dgm:spPr/>
    </dgm:pt>
    <dgm:pt modelId="{46D94330-A22D-4792-8E0B-58C9D37006F9}" type="pres">
      <dgm:prSet presAssocID="{28B492AA-AABB-4E07-B4C0-09A495C924C0}" presName="spacer" presStyleCnt="0"/>
      <dgm:spPr/>
    </dgm:pt>
    <dgm:pt modelId="{5ECA8DE3-37E0-42EC-B25D-0A5F3A203DDF}" type="pres">
      <dgm:prSet presAssocID="{B35D15DC-4AA4-422E-8EB2-EDC28AE94FAF}" presName="parentText" presStyleLbl="node1" presStyleIdx="1" presStyleCnt="2">
        <dgm:presLayoutVars>
          <dgm:chMax val="0"/>
          <dgm:bulletEnabled val="1"/>
        </dgm:presLayoutVars>
      </dgm:prSet>
      <dgm:spPr/>
    </dgm:pt>
  </dgm:ptLst>
  <dgm:cxnLst>
    <dgm:cxn modelId="{47176F40-0F63-4BD0-AFA7-F6470193A6D7}" srcId="{77FB4A70-2FD9-47F8-914D-2CEB848B9A09}" destId="{B35D15DC-4AA4-422E-8EB2-EDC28AE94FAF}" srcOrd="1" destOrd="0" parTransId="{D15D99DD-0733-4C2E-A8AC-462E96FE6909}" sibTransId="{FEAE0581-7721-4110-B0A7-7A3962F2B41F}"/>
    <dgm:cxn modelId="{9EADFD4D-02DE-4F5E-B0E2-7AB7E7EAA0BB}" type="presOf" srcId="{77FB4A70-2FD9-47F8-914D-2CEB848B9A09}" destId="{00A445E4-FB84-4562-B6D2-99259980EF93}" srcOrd="0" destOrd="0" presId="urn:microsoft.com/office/officeart/2005/8/layout/vList2"/>
    <dgm:cxn modelId="{7E9D8C5A-3AF9-48D4-93B0-D5E21CE82A21}" type="presOf" srcId="{86A012B3-99D9-40F9-9B77-B35DFDB7417F}" destId="{4CA59903-4982-47EB-A337-99DFC9BD8A27}" srcOrd="0" destOrd="0" presId="urn:microsoft.com/office/officeart/2005/8/layout/vList2"/>
    <dgm:cxn modelId="{D292079E-F5FB-418B-9E20-82454D73E3C8}" type="presOf" srcId="{B35D15DC-4AA4-422E-8EB2-EDC28AE94FAF}" destId="{5ECA8DE3-37E0-42EC-B25D-0A5F3A203DDF}" srcOrd="0" destOrd="0" presId="urn:microsoft.com/office/officeart/2005/8/layout/vList2"/>
    <dgm:cxn modelId="{D32326D9-9139-4694-A01E-25B79E073B22}" srcId="{77FB4A70-2FD9-47F8-914D-2CEB848B9A09}" destId="{86A012B3-99D9-40F9-9B77-B35DFDB7417F}" srcOrd="0" destOrd="0" parTransId="{C1881692-35F8-4968-85B8-C2EAF8DC8882}" sibTransId="{28B492AA-AABB-4E07-B4C0-09A495C924C0}"/>
    <dgm:cxn modelId="{89DDA681-89BB-444C-8312-49C8378CBD06}" type="presParOf" srcId="{00A445E4-FB84-4562-B6D2-99259980EF93}" destId="{4CA59903-4982-47EB-A337-99DFC9BD8A27}" srcOrd="0" destOrd="0" presId="urn:microsoft.com/office/officeart/2005/8/layout/vList2"/>
    <dgm:cxn modelId="{4DBE5F10-26E2-49FA-AA32-6D644A2F826F}" type="presParOf" srcId="{00A445E4-FB84-4562-B6D2-99259980EF93}" destId="{46D94330-A22D-4792-8E0B-58C9D37006F9}" srcOrd="1" destOrd="0" presId="urn:microsoft.com/office/officeart/2005/8/layout/vList2"/>
    <dgm:cxn modelId="{7F6F8307-0995-4869-BF0F-6ED48CFD1B16}" type="presParOf" srcId="{00A445E4-FB84-4562-B6D2-99259980EF93}" destId="{5ECA8DE3-37E0-42EC-B25D-0A5F3A203DDF}"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2DB256F-5BE4-4657-879F-2BF5B358B6F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C9813C10-5557-4EB7-BB3C-1559742C906E}">
      <dgm:prSet/>
      <dgm:spPr/>
      <dgm:t>
        <a:bodyPr/>
        <a:lstStyle/>
        <a:p>
          <a:r>
            <a:rPr lang="en-US" b="0" i="0" dirty="0"/>
            <a:t>HammerDB offers clears information on TPM performance but may require secondary tools/logs to identify performance and opportunities for improvement.</a:t>
          </a:r>
          <a:endParaRPr lang="en-US" dirty="0"/>
        </a:p>
      </dgm:t>
    </dgm:pt>
    <dgm:pt modelId="{513B0E9D-7134-4C4C-BF6D-8088F50742A0}" type="parTrans" cxnId="{A83AC95E-0C82-4F3D-B16A-A1674DD41DF2}">
      <dgm:prSet/>
      <dgm:spPr/>
      <dgm:t>
        <a:bodyPr/>
        <a:lstStyle/>
        <a:p>
          <a:endParaRPr lang="en-US"/>
        </a:p>
      </dgm:t>
    </dgm:pt>
    <dgm:pt modelId="{FB05A98B-D703-4995-BE4C-1513F55179AA}" type="sibTrans" cxnId="{A83AC95E-0C82-4F3D-B16A-A1674DD41DF2}">
      <dgm:prSet/>
      <dgm:spPr/>
      <dgm:t>
        <a:bodyPr/>
        <a:lstStyle/>
        <a:p>
          <a:endParaRPr lang="en-US"/>
        </a:p>
      </dgm:t>
    </dgm:pt>
    <dgm:pt modelId="{FBD90A3A-561D-47C5-8A53-B851F8B304FB}">
      <dgm:prSet/>
      <dgm:spPr/>
      <dgm:t>
        <a:bodyPr/>
        <a:lstStyle/>
        <a:p>
          <a:r>
            <a:rPr lang="en-US" b="0" i="0" dirty="0"/>
            <a:t>PostgreSQL shows limited scaling without clustering above 16 CPU in the tests performed.</a:t>
          </a:r>
        </a:p>
        <a:p>
          <a:endParaRPr lang="en-US" b="0" i="0" dirty="0"/>
        </a:p>
        <a:p>
          <a:endParaRPr lang="en-US" b="0" i="0" dirty="0"/>
        </a:p>
        <a:p>
          <a:r>
            <a:rPr lang="en-US" b="0" i="0" dirty="0"/>
            <a:t>Recommendations here can be used for any flavor of PostgreSQL and different flavors have their uses.</a:t>
          </a:r>
          <a:endParaRPr lang="en-US" dirty="0"/>
        </a:p>
      </dgm:t>
    </dgm:pt>
    <dgm:pt modelId="{7AA2D251-C935-433B-B386-518C66BF04C6}" type="parTrans" cxnId="{0D99162E-9BEB-45EF-B449-7C4058BC16A8}">
      <dgm:prSet/>
      <dgm:spPr/>
      <dgm:t>
        <a:bodyPr/>
        <a:lstStyle/>
        <a:p>
          <a:endParaRPr lang="en-US"/>
        </a:p>
      </dgm:t>
    </dgm:pt>
    <dgm:pt modelId="{BE08D8B0-AF6C-42D2-B9CC-BA53ED463AB6}" type="sibTrans" cxnId="{0D99162E-9BEB-45EF-B449-7C4058BC16A8}">
      <dgm:prSet/>
      <dgm:spPr/>
      <dgm:t>
        <a:bodyPr/>
        <a:lstStyle/>
        <a:p>
          <a:endParaRPr lang="en-US"/>
        </a:p>
      </dgm:t>
    </dgm:pt>
    <dgm:pt modelId="{F9C5C150-D7C5-474E-BDE1-B6B842AAECEB}" type="pres">
      <dgm:prSet presAssocID="{92DB256F-5BE4-4657-879F-2BF5B358B6FB}" presName="vert0" presStyleCnt="0">
        <dgm:presLayoutVars>
          <dgm:dir/>
          <dgm:animOne val="branch"/>
          <dgm:animLvl val="lvl"/>
        </dgm:presLayoutVars>
      </dgm:prSet>
      <dgm:spPr/>
    </dgm:pt>
    <dgm:pt modelId="{41AFAE13-E57F-4120-B0F9-9C5182D40FB4}" type="pres">
      <dgm:prSet presAssocID="{C9813C10-5557-4EB7-BB3C-1559742C906E}" presName="thickLine" presStyleLbl="alignNode1" presStyleIdx="0" presStyleCnt="2"/>
      <dgm:spPr/>
    </dgm:pt>
    <dgm:pt modelId="{44DC4DE5-4CCC-44BD-A819-970D7324B390}" type="pres">
      <dgm:prSet presAssocID="{C9813C10-5557-4EB7-BB3C-1559742C906E}" presName="horz1" presStyleCnt="0"/>
      <dgm:spPr/>
    </dgm:pt>
    <dgm:pt modelId="{6719C144-A6E6-4FC0-9C83-4F9224EA46D2}" type="pres">
      <dgm:prSet presAssocID="{C9813C10-5557-4EB7-BB3C-1559742C906E}" presName="tx1" presStyleLbl="revTx" presStyleIdx="0" presStyleCnt="2"/>
      <dgm:spPr/>
    </dgm:pt>
    <dgm:pt modelId="{26CCD619-CF9E-4C9B-8FE9-A4EF51BBE39A}" type="pres">
      <dgm:prSet presAssocID="{C9813C10-5557-4EB7-BB3C-1559742C906E}" presName="vert1" presStyleCnt="0"/>
      <dgm:spPr/>
    </dgm:pt>
    <dgm:pt modelId="{E26E4FAA-5E38-4018-BEB5-83DFD8A5D031}" type="pres">
      <dgm:prSet presAssocID="{FBD90A3A-561D-47C5-8A53-B851F8B304FB}" presName="thickLine" presStyleLbl="alignNode1" presStyleIdx="1" presStyleCnt="2"/>
      <dgm:spPr/>
    </dgm:pt>
    <dgm:pt modelId="{83CD7384-F1DD-48E8-BC07-76CA813411EA}" type="pres">
      <dgm:prSet presAssocID="{FBD90A3A-561D-47C5-8A53-B851F8B304FB}" presName="horz1" presStyleCnt="0"/>
      <dgm:spPr/>
    </dgm:pt>
    <dgm:pt modelId="{1BD816F6-4FE2-4AFE-9771-4354F152C3C1}" type="pres">
      <dgm:prSet presAssocID="{FBD90A3A-561D-47C5-8A53-B851F8B304FB}" presName="tx1" presStyleLbl="revTx" presStyleIdx="1" presStyleCnt="2" custLinFactNeighborX="1245" custLinFactNeighborY="41328"/>
      <dgm:spPr/>
    </dgm:pt>
    <dgm:pt modelId="{0395AB00-7578-4243-AB1D-E98F04056C63}" type="pres">
      <dgm:prSet presAssocID="{FBD90A3A-561D-47C5-8A53-B851F8B304FB}" presName="vert1" presStyleCnt="0"/>
      <dgm:spPr/>
    </dgm:pt>
  </dgm:ptLst>
  <dgm:cxnLst>
    <dgm:cxn modelId="{0E763322-7261-4665-8231-1BADE3F1EA76}" type="presOf" srcId="{92DB256F-5BE4-4657-879F-2BF5B358B6FB}" destId="{F9C5C150-D7C5-474E-BDE1-B6B842AAECEB}" srcOrd="0" destOrd="0" presId="urn:microsoft.com/office/officeart/2008/layout/LinedList"/>
    <dgm:cxn modelId="{0D99162E-9BEB-45EF-B449-7C4058BC16A8}" srcId="{92DB256F-5BE4-4657-879F-2BF5B358B6FB}" destId="{FBD90A3A-561D-47C5-8A53-B851F8B304FB}" srcOrd="1" destOrd="0" parTransId="{7AA2D251-C935-433B-B386-518C66BF04C6}" sibTransId="{BE08D8B0-AF6C-42D2-B9CC-BA53ED463AB6}"/>
    <dgm:cxn modelId="{97277935-5363-4923-92C8-F65C5F99FE3C}" type="presOf" srcId="{C9813C10-5557-4EB7-BB3C-1559742C906E}" destId="{6719C144-A6E6-4FC0-9C83-4F9224EA46D2}" srcOrd="0" destOrd="0" presId="urn:microsoft.com/office/officeart/2008/layout/LinedList"/>
    <dgm:cxn modelId="{A83AC95E-0C82-4F3D-B16A-A1674DD41DF2}" srcId="{92DB256F-5BE4-4657-879F-2BF5B358B6FB}" destId="{C9813C10-5557-4EB7-BB3C-1559742C906E}" srcOrd="0" destOrd="0" parTransId="{513B0E9D-7134-4C4C-BF6D-8088F50742A0}" sibTransId="{FB05A98B-D703-4995-BE4C-1513F55179AA}"/>
    <dgm:cxn modelId="{2D06FE86-A44A-4FC5-8021-989CA82E0544}" type="presOf" srcId="{FBD90A3A-561D-47C5-8A53-B851F8B304FB}" destId="{1BD816F6-4FE2-4AFE-9771-4354F152C3C1}" srcOrd="0" destOrd="0" presId="urn:microsoft.com/office/officeart/2008/layout/LinedList"/>
    <dgm:cxn modelId="{0911F0DE-41FE-4CA9-82AC-DB1E97BC666B}" type="presParOf" srcId="{F9C5C150-D7C5-474E-BDE1-B6B842AAECEB}" destId="{41AFAE13-E57F-4120-B0F9-9C5182D40FB4}" srcOrd="0" destOrd="0" presId="urn:microsoft.com/office/officeart/2008/layout/LinedList"/>
    <dgm:cxn modelId="{E4D654FC-03EF-4076-9699-806F290B19FB}" type="presParOf" srcId="{F9C5C150-D7C5-474E-BDE1-B6B842AAECEB}" destId="{44DC4DE5-4CCC-44BD-A819-970D7324B390}" srcOrd="1" destOrd="0" presId="urn:microsoft.com/office/officeart/2008/layout/LinedList"/>
    <dgm:cxn modelId="{B3E313EE-FFD1-4072-85AD-8D71C919E270}" type="presParOf" srcId="{44DC4DE5-4CCC-44BD-A819-970D7324B390}" destId="{6719C144-A6E6-4FC0-9C83-4F9224EA46D2}" srcOrd="0" destOrd="0" presId="urn:microsoft.com/office/officeart/2008/layout/LinedList"/>
    <dgm:cxn modelId="{343899A1-8D5E-4AAD-A279-3B942FFD26AB}" type="presParOf" srcId="{44DC4DE5-4CCC-44BD-A819-970D7324B390}" destId="{26CCD619-CF9E-4C9B-8FE9-A4EF51BBE39A}" srcOrd="1" destOrd="0" presId="urn:microsoft.com/office/officeart/2008/layout/LinedList"/>
    <dgm:cxn modelId="{ED40A62A-E01E-4ADA-8088-F39BFF715CB6}" type="presParOf" srcId="{F9C5C150-D7C5-474E-BDE1-B6B842AAECEB}" destId="{E26E4FAA-5E38-4018-BEB5-83DFD8A5D031}" srcOrd="2" destOrd="0" presId="urn:microsoft.com/office/officeart/2008/layout/LinedList"/>
    <dgm:cxn modelId="{072384F3-51BE-4234-942B-5966E66FA775}" type="presParOf" srcId="{F9C5C150-D7C5-474E-BDE1-B6B842AAECEB}" destId="{83CD7384-F1DD-48E8-BC07-76CA813411EA}" srcOrd="3" destOrd="0" presId="urn:microsoft.com/office/officeart/2008/layout/LinedList"/>
    <dgm:cxn modelId="{B83C61FD-F6A2-48C1-83CA-E091CC4855E5}" type="presParOf" srcId="{83CD7384-F1DD-48E8-BC07-76CA813411EA}" destId="{1BD816F6-4FE2-4AFE-9771-4354F152C3C1}" srcOrd="0" destOrd="0" presId="urn:microsoft.com/office/officeart/2008/layout/LinedList"/>
    <dgm:cxn modelId="{DA02CDCB-2331-4E38-A541-5140525A24BA}" type="presParOf" srcId="{83CD7384-F1DD-48E8-BC07-76CA813411EA}" destId="{0395AB00-7578-4243-AB1D-E98F04056C6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00A17C-0D6F-4718-AEDC-9AC8266C5595}"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07737F23-CC9A-497E-AB7F-C647F71E2CE3}">
      <dgm:prSet/>
      <dgm:spPr/>
      <dgm:t>
        <a:bodyPr/>
        <a:lstStyle/>
        <a:p>
          <a:r>
            <a:rPr lang="en-US" b="0" i="0" dirty="0" err="1"/>
            <a:t>AlloyDB</a:t>
          </a:r>
          <a:r>
            <a:rPr lang="en-US" b="0" i="0" dirty="0"/>
            <a:t> Omni or any flavor of PostgreSQL</a:t>
          </a:r>
          <a:endParaRPr lang="en-US" dirty="0"/>
        </a:p>
      </dgm:t>
    </dgm:pt>
    <dgm:pt modelId="{0B25316E-6525-41E6-AFCF-C19D2D490D27}" type="parTrans" cxnId="{DBC6E73B-4B1F-4136-95B5-73116E45181B}">
      <dgm:prSet/>
      <dgm:spPr/>
      <dgm:t>
        <a:bodyPr/>
        <a:lstStyle/>
        <a:p>
          <a:endParaRPr lang="en-US"/>
        </a:p>
      </dgm:t>
    </dgm:pt>
    <dgm:pt modelId="{16E61309-C312-481F-8747-62EC649432E7}" type="sibTrans" cxnId="{DBC6E73B-4B1F-4136-95B5-73116E45181B}">
      <dgm:prSet/>
      <dgm:spPr/>
      <dgm:t>
        <a:bodyPr/>
        <a:lstStyle/>
        <a:p>
          <a:endParaRPr lang="en-US"/>
        </a:p>
      </dgm:t>
    </dgm:pt>
    <dgm:pt modelId="{31D19A83-1C39-4BB4-AB04-07A7E5604B0F}">
      <dgm:prSet/>
      <dgm:spPr/>
      <dgm:t>
        <a:bodyPr/>
        <a:lstStyle/>
        <a:p>
          <a:r>
            <a:rPr lang="en-US" b="0" i="0" dirty="0"/>
            <a:t>Requires PostgreSQL client to connect HammerDB to connect.  </a:t>
          </a:r>
          <a:endParaRPr lang="en-US" dirty="0"/>
        </a:p>
      </dgm:t>
    </dgm:pt>
    <dgm:pt modelId="{40C878D2-8B4D-4316-86DE-F3E09F8FE6F4}" type="parTrans" cxnId="{D3B56168-593D-4E9F-BB33-91216EDD39AA}">
      <dgm:prSet/>
      <dgm:spPr/>
      <dgm:t>
        <a:bodyPr/>
        <a:lstStyle/>
        <a:p>
          <a:endParaRPr lang="en-US"/>
        </a:p>
      </dgm:t>
    </dgm:pt>
    <dgm:pt modelId="{115EC8D9-5DEB-4AFB-9207-5DAAB4741D33}" type="sibTrans" cxnId="{D3B56168-593D-4E9F-BB33-91216EDD39AA}">
      <dgm:prSet/>
      <dgm:spPr/>
      <dgm:t>
        <a:bodyPr/>
        <a:lstStyle/>
        <a:p>
          <a:endParaRPr lang="en-US"/>
        </a:p>
      </dgm:t>
    </dgm:pt>
    <dgm:pt modelId="{3C534EC4-4567-42B8-AB69-AF03C9CCBBF1}">
      <dgm:prSet/>
      <dgm:spPr/>
      <dgm:t>
        <a:bodyPr/>
        <a:lstStyle/>
        <a:p>
          <a:r>
            <a:rPr lang="en-US" b="0" i="0" dirty="0"/>
            <a:t>Install and configure HammerDB </a:t>
          </a:r>
          <a:endParaRPr lang="en-US" dirty="0"/>
        </a:p>
      </dgm:t>
    </dgm:pt>
    <dgm:pt modelId="{5EBD129C-40C0-4F79-A8CA-15070CAEADAC}" type="parTrans" cxnId="{C68383D5-1500-4BF9-A86C-6068A5D621D3}">
      <dgm:prSet/>
      <dgm:spPr/>
      <dgm:t>
        <a:bodyPr/>
        <a:lstStyle/>
        <a:p>
          <a:endParaRPr lang="en-US"/>
        </a:p>
      </dgm:t>
    </dgm:pt>
    <dgm:pt modelId="{73E8004D-ED22-4A94-A02E-4FE5BC62F358}" type="sibTrans" cxnId="{C68383D5-1500-4BF9-A86C-6068A5D621D3}">
      <dgm:prSet/>
      <dgm:spPr/>
      <dgm:t>
        <a:bodyPr/>
        <a:lstStyle/>
        <a:p>
          <a:endParaRPr lang="en-US"/>
        </a:p>
      </dgm:t>
    </dgm:pt>
    <dgm:pt modelId="{647D10F8-34BE-47A9-8F24-5832BBCEE91F}" type="pres">
      <dgm:prSet presAssocID="{0B00A17C-0D6F-4718-AEDC-9AC8266C5595}" presName="linear" presStyleCnt="0">
        <dgm:presLayoutVars>
          <dgm:animLvl val="lvl"/>
          <dgm:resizeHandles val="exact"/>
        </dgm:presLayoutVars>
      </dgm:prSet>
      <dgm:spPr/>
    </dgm:pt>
    <dgm:pt modelId="{5F634174-97A1-4684-9F8A-81F90A472F23}" type="pres">
      <dgm:prSet presAssocID="{07737F23-CC9A-497E-AB7F-C647F71E2CE3}" presName="parentText" presStyleLbl="node1" presStyleIdx="0" presStyleCnt="3">
        <dgm:presLayoutVars>
          <dgm:chMax val="0"/>
          <dgm:bulletEnabled val="1"/>
        </dgm:presLayoutVars>
      </dgm:prSet>
      <dgm:spPr/>
    </dgm:pt>
    <dgm:pt modelId="{0CD7C7EF-C11F-48EF-86F1-BE6EFDFB6646}" type="pres">
      <dgm:prSet presAssocID="{16E61309-C312-481F-8747-62EC649432E7}" presName="spacer" presStyleCnt="0"/>
      <dgm:spPr/>
    </dgm:pt>
    <dgm:pt modelId="{FB309E8C-3DDE-4520-98C4-F66699FE68ED}" type="pres">
      <dgm:prSet presAssocID="{31D19A83-1C39-4BB4-AB04-07A7E5604B0F}" presName="parentText" presStyleLbl="node1" presStyleIdx="1" presStyleCnt="3">
        <dgm:presLayoutVars>
          <dgm:chMax val="0"/>
          <dgm:bulletEnabled val="1"/>
        </dgm:presLayoutVars>
      </dgm:prSet>
      <dgm:spPr/>
    </dgm:pt>
    <dgm:pt modelId="{B4A55EE4-D9C6-49B6-BC93-7A96BD12064D}" type="pres">
      <dgm:prSet presAssocID="{115EC8D9-5DEB-4AFB-9207-5DAAB4741D33}" presName="spacer" presStyleCnt="0"/>
      <dgm:spPr/>
    </dgm:pt>
    <dgm:pt modelId="{5A6884AD-ECA1-4E2C-BBFE-8A45CAD81AB3}" type="pres">
      <dgm:prSet presAssocID="{3C534EC4-4567-42B8-AB69-AF03C9CCBBF1}" presName="parentText" presStyleLbl="node1" presStyleIdx="2" presStyleCnt="3">
        <dgm:presLayoutVars>
          <dgm:chMax val="0"/>
          <dgm:bulletEnabled val="1"/>
        </dgm:presLayoutVars>
      </dgm:prSet>
      <dgm:spPr/>
    </dgm:pt>
  </dgm:ptLst>
  <dgm:cxnLst>
    <dgm:cxn modelId="{DBC6E73B-4B1F-4136-95B5-73116E45181B}" srcId="{0B00A17C-0D6F-4718-AEDC-9AC8266C5595}" destId="{07737F23-CC9A-497E-AB7F-C647F71E2CE3}" srcOrd="0" destOrd="0" parTransId="{0B25316E-6525-41E6-AFCF-C19D2D490D27}" sibTransId="{16E61309-C312-481F-8747-62EC649432E7}"/>
    <dgm:cxn modelId="{00D15A40-2F0F-4384-9D44-0015AB1235A1}" type="presOf" srcId="{07737F23-CC9A-497E-AB7F-C647F71E2CE3}" destId="{5F634174-97A1-4684-9F8A-81F90A472F23}" srcOrd="0" destOrd="0" presId="urn:microsoft.com/office/officeart/2005/8/layout/vList2"/>
    <dgm:cxn modelId="{D3B56168-593D-4E9F-BB33-91216EDD39AA}" srcId="{0B00A17C-0D6F-4718-AEDC-9AC8266C5595}" destId="{31D19A83-1C39-4BB4-AB04-07A7E5604B0F}" srcOrd="1" destOrd="0" parTransId="{40C878D2-8B4D-4316-86DE-F3E09F8FE6F4}" sibTransId="{115EC8D9-5DEB-4AFB-9207-5DAAB4741D33}"/>
    <dgm:cxn modelId="{C68383D5-1500-4BF9-A86C-6068A5D621D3}" srcId="{0B00A17C-0D6F-4718-AEDC-9AC8266C5595}" destId="{3C534EC4-4567-42B8-AB69-AF03C9CCBBF1}" srcOrd="2" destOrd="0" parTransId="{5EBD129C-40C0-4F79-A8CA-15070CAEADAC}" sibTransId="{73E8004D-ED22-4A94-A02E-4FE5BC62F358}"/>
    <dgm:cxn modelId="{62824BEB-FC72-4956-9C0C-13D0BF35794C}" type="presOf" srcId="{3C534EC4-4567-42B8-AB69-AF03C9CCBBF1}" destId="{5A6884AD-ECA1-4E2C-BBFE-8A45CAD81AB3}" srcOrd="0" destOrd="0" presId="urn:microsoft.com/office/officeart/2005/8/layout/vList2"/>
    <dgm:cxn modelId="{B004FCEE-6DFF-4A0F-9E82-EBBA3EF77BA8}" type="presOf" srcId="{31D19A83-1C39-4BB4-AB04-07A7E5604B0F}" destId="{FB309E8C-3DDE-4520-98C4-F66699FE68ED}" srcOrd="0" destOrd="0" presId="urn:microsoft.com/office/officeart/2005/8/layout/vList2"/>
    <dgm:cxn modelId="{E6D3C6F6-F13F-4D2F-93DF-A1FA15D61ACE}" type="presOf" srcId="{0B00A17C-0D6F-4718-AEDC-9AC8266C5595}" destId="{647D10F8-34BE-47A9-8F24-5832BBCEE91F}" srcOrd="0" destOrd="0" presId="urn:microsoft.com/office/officeart/2005/8/layout/vList2"/>
    <dgm:cxn modelId="{BBAC671B-A68E-431D-9C2E-69CE9313AD61}" type="presParOf" srcId="{647D10F8-34BE-47A9-8F24-5832BBCEE91F}" destId="{5F634174-97A1-4684-9F8A-81F90A472F23}" srcOrd="0" destOrd="0" presId="urn:microsoft.com/office/officeart/2005/8/layout/vList2"/>
    <dgm:cxn modelId="{39E81590-5291-455F-96F7-97069388302D}" type="presParOf" srcId="{647D10F8-34BE-47A9-8F24-5832BBCEE91F}" destId="{0CD7C7EF-C11F-48EF-86F1-BE6EFDFB6646}" srcOrd="1" destOrd="0" presId="urn:microsoft.com/office/officeart/2005/8/layout/vList2"/>
    <dgm:cxn modelId="{BCFFBDE6-F6C1-40CA-893F-502972E43290}" type="presParOf" srcId="{647D10F8-34BE-47A9-8F24-5832BBCEE91F}" destId="{FB309E8C-3DDE-4520-98C4-F66699FE68ED}" srcOrd="2" destOrd="0" presId="urn:microsoft.com/office/officeart/2005/8/layout/vList2"/>
    <dgm:cxn modelId="{B802A080-A006-4816-80C6-559676CEDB0B}" type="presParOf" srcId="{647D10F8-34BE-47A9-8F24-5832BBCEE91F}" destId="{B4A55EE4-D9C6-49B6-BC93-7A96BD12064D}" srcOrd="3" destOrd="0" presId="urn:microsoft.com/office/officeart/2005/8/layout/vList2"/>
    <dgm:cxn modelId="{7F590DD2-99B2-4549-806E-447A237B9BAE}" type="presParOf" srcId="{647D10F8-34BE-47A9-8F24-5832BBCEE91F}" destId="{5A6884AD-ECA1-4E2C-BBFE-8A45CAD81AB3}"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BFC67-7948-4C92-9191-A51783982E4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2199C6CA-FA5F-4AD4-8164-72072A215EA3}">
      <dgm:prSet/>
      <dgm:spPr/>
      <dgm:t>
        <a:bodyPr/>
        <a:lstStyle/>
        <a:p>
          <a:r>
            <a:rPr lang="en-US" b="0" i="0"/>
            <a:t>Change enhancement implemented</a:t>
          </a:r>
          <a:endParaRPr lang="en-US"/>
        </a:p>
      </dgm:t>
    </dgm:pt>
    <dgm:pt modelId="{F64332E0-722B-42B4-B4B0-7A460922B490}" type="parTrans" cxnId="{1BCE1281-DCDD-482B-A1F4-3B9BEDD2604E}">
      <dgm:prSet/>
      <dgm:spPr/>
      <dgm:t>
        <a:bodyPr/>
        <a:lstStyle/>
        <a:p>
          <a:endParaRPr lang="en-US"/>
        </a:p>
      </dgm:t>
    </dgm:pt>
    <dgm:pt modelId="{780AFB54-E9C3-4E7A-9F97-1B069E4E2441}" type="sibTrans" cxnId="{1BCE1281-DCDD-482B-A1F4-3B9BEDD2604E}">
      <dgm:prSet/>
      <dgm:spPr/>
      <dgm:t>
        <a:bodyPr/>
        <a:lstStyle/>
        <a:p>
          <a:endParaRPr lang="en-US"/>
        </a:p>
      </dgm:t>
    </dgm:pt>
    <dgm:pt modelId="{93D20632-E0CE-4ADB-8E3E-8DA842797CC1}">
      <dgm:prSet/>
      <dgm:spPr/>
      <dgm:t>
        <a:bodyPr/>
        <a:lstStyle/>
        <a:p>
          <a:r>
            <a:rPr lang="en-US" b="0" i="0"/>
            <a:t>Clean cycle, warm up run, then performance run </a:t>
          </a:r>
          <a:endParaRPr lang="en-US"/>
        </a:p>
      </dgm:t>
    </dgm:pt>
    <dgm:pt modelId="{6A175F03-DE05-4465-B082-6BB636D82F47}" type="parTrans" cxnId="{943096D6-6A78-4320-9FB1-D9C5EE2BDF68}">
      <dgm:prSet/>
      <dgm:spPr/>
      <dgm:t>
        <a:bodyPr/>
        <a:lstStyle/>
        <a:p>
          <a:endParaRPr lang="en-US"/>
        </a:p>
      </dgm:t>
    </dgm:pt>
    <dgm:pt modelId="{D0CAC3E3-96D1-4940-A4B3-9B49150CA567}" type="sibTrans" cxnId="{943096D6-6A78-4320-9FB1-D9C5EE2BDF68}">
      <dgm:prSet/>
      <dgm:spPr/>
      <dgm:t>
        <a:bodyPr/>
        <a:lstStyle/>
        <a:p>
          <a:endParaRPr lang="en-US"/>
        </a:p>
      </dgm:t>
    </dgm:pt>
    <dgm:pt modelId="{13E2F41F-63AE-4D91-970C-8E74CD506095}">
      <dgm:prSet/>
      <dgm:spPr/>
      <dgm:t>
        <a:bodyPr/>
        <a:lstStyle/>
        <a:p>
          <a:r>
            <a:rPr lang="en-US" b="0" i="0"/>
            <a:t>Measure</a:t>
          </a:r>
          <a:endParaRPr lang="en-US"/>
        </a:p>
      </dgm:t>
    </dgm:pt>
    <dgm:pt modelId="{6334532A-5085-442D-A1B0-DA5382981984}" type="parTrans" cxnId="{9C79FD52-0584-443C-ACDA-ED5532F0C2B8}">
      <dgm:prSet/>
      <dgm:spPr/>
      <dgm:t>
        <a:bodyPr/>
        <a:lstStyle/>
        <a:p>
          <a:endParaRPr lang="en-US"/>
        </a:p>
      </dgm:t>
    </dgm:pt>
    <dgm:pt modelId="{C95E65EA-675E-44E2-B7DB-7E7DDE9D4572}" type="sibTrans" cxnId="{9C79FD52-0584-443C-ACDA-ED5532F0C2B8}">
      <dgm:prSet/>
      <dgm:spPr/>
      <dgm:t>
        <a:bodyPr/>
        <a:lstStyle/>
        <a:p>
          <a:endParaRPr lang="en-US"/>
        </a:p>
      </dgm:t>
    </dgm:pt>
    <dgm:pt modelId="{34B367F2-FC49-4014-BF97-70D50F73F67D}">
      <dgm:prSet/>
      <dgm:spPr/>
      <dgm:t>
        <a:bodyPr/>
        <a:lstStyle/>
        <a:p>
          <a:r>
            <a:rPr lang="en-US" b="0" i="0"/>
            <a:t>Keep change or revert</a:t>
          </a:r>
          <a:endParaRPr lang="en-US"/>
        </a:p>
      </dgm:t>
    </dgm:pt>
    <dgm:pt modelId="{10C56F44-233C-4FCD-A4D7-17DBD792C02C}" type="parTrans" cxnId="{9326309F-10F0-4429-80F3-C146FD662626}">
      <dgm:prSet/>
      <dgm:spPr/>
      <dgm:t>
        <a:bodyPr/>
        <a:lstStyle/>
        <a:p>
          <a:endParaRPr lang="en-US"/>
        </a:p>
      </dgm:t>
    </dgm:pt>
    <dgm:pt modelId="{B1F704AB-1DA5-424B-9B0F-DCA14A8A3710}" type="sibTrans" cxnId="{9326309F-10F0-4429-80F3-C146FD662626}">
      <dgm:prSet/>
      <dgm:spPr/>
      <dgm:t>
        <a:bodyPr/>
        <a:lstStyle/>
        <a:p>
          <a:endParaRPr lang="en-US"/>
        </a:p>
      </dgm:t>
    </dgm:pt>
    <dgm:pt modelId="{27E5901D-D209-4338-9C96-40F754DF4FE7}">
      <dgm:prSet/>
      <dgm:spPr/>
      <dgm:t>
        <a:bodyPr/>
        <a:lstStyle/>
        <a:p>
          <a:r>
            <a:rPr lang="en-US" b="0" i="0"/>
            <a:t>New test change implemented</a:t>
          </a:r>
          <a:endParaRPr lang="en-US"/>
        </a:p>
      </dgm:t>
    </dgm:pt>
    <dgm:pt modelId="{6285E19D-C64E-4F71-AD67-FEBAF7A441C8}" type="parTrans" cxnId="{3DEF92AC-12F9-44DC-B6F9-40AFE129F138}">
      <dgm:prSet/>
      <dgm:spPr/>
      <dgm:t>
        <a:bodyPr/>
        <a:lstStyle/>
        <a:p>
          <a:endParaRPr lang="en-US"/>
        </a:p>
      </dgm:t>
    </dgm:pt>
    <dgm:pt modelId="{2E8B9107-720A-4DEF-BA04-50C23C96E647}" type="sibTrans" cxnId="{3DEF92AC-12F9-44DC-B6F9-40AFE129F138}">
      <dgm:prSet/>
      <dgm:spPr/>
      <dgm:t>
        <a:bodyPr/>
        <a:lstStyle/>
        <a:p>
          <a:endParaRPr lang="en-US"/>
        </a:p>
      </dgm:t>
    </dgm:pt>
    <dgm:pt modelId="{AA407E84-865E-409E-AFE1-F60C34F5802A}">
      <dgm:prSet/>
      <dgm:spPr/>
      <dgm:t>
        <a:bodyPr/>
        <a:lstStyle/>
        <a:p>
          <a:r>
            <a:rPr lang="en-US" b="0" i="0"/>
            <a:t>Rinse and repeat</a:t>
          </a:r>
          <a:endParaRPr lang="en-US"/>
        </a:p>
      </dgm:t>
    </dgm:pt>
    <dgm:pt modelId="{3A7D66EB-9C56-48C1-B10B-B6398E73FFF9}" type="parTrans" cxnId="{AE0CCD9E-C4BA-4953-87E3-F0C9EFE29788}">
      <dgm:prSet/>
      <dgm:spPr/>
      <dgm:t>
        <a:bodyPr/>
        <a:lstStyle/>
        <a:p>
          <a:endParaRPr lang="en-US"/>
        </a:p>
      </dgm:t>
    </dgm:pt>
    <dgm:pt modelId="{405C22AB-841A-49E3-8D34-48BA13D9635F}" type="sibTrans" cxnId="{AE0CCD9E-C4BA-4953-87E3-F0C9EFE29788}">
      <dgm:prSet/>
      <dgm:spPr/>
      <dgm:t>
        <a:bodyPr/>
        <a:lstStyle/>
        <a:p>
          <a:endParaRPr lang="en-US"/>
        </a:p>
      </dgm:t>
    </dgm:pt>
    <dgm:pt modelId="{F67E8902-B246-4FBE-8BE7-F55A3FE20C13}" type="pres">
      <dgm:prSet presAssocID="{E81BFC67-7948-4C92-9191-A51783982E4F}" presName="linear" presStyleCnt="0">
        <dgm:presLayoutVars>
          <dgm:animLvl val="lvl"/>
          <dgm:resizeHandles val="exact"/>
        </dgm:presLayoutVars>
      </dgm:prSet>
      <dgm:spPr/>
    </dgm:pt>
    <dgm:pt modelId="{30FEEF06-46BF-4B4B-8C79-B6C4DEB52D3D}" type="pres">
      <dgm:prSet presAssocID="{2199C6CA-FA5F-4AD4-8164-72072A215EA3}" presName="parentText" presStyleLbl="node1" presStyleIdx="0" presStyleCnt="6">
        <dgm:presLayoutVars>
          <dgm:chMax val="0"/>
          <dgm:bulletEnabled val="1"/>
        </dgm:presLayoutVars>
      </dgm:prSet>
      <dgm:spPr/>
    </dgm:pt>
    <dgm:pt modelId="{DB6F857A-2854-4C55-98EA-324E6CD8A805}" type="pres">
      <dgm:prSet presAssocID="{780AFB54-E9C3-4E7A-9F97-1B069E4E2441}" presName="spacer" presStyleCnt="0"/>
      <dgm:spPr/>
    </dgm:pt>
    <dgm:pt modelId="{D5D4AC0E-5528-47C2-86C9-CED570408DA9}" type="pres">
      <dgm:prSet presAssocID="{93D20632-E0CE-4ADB-8E3E-8DA842797CC1}" presName="parentText" presStyleLbl="node1" presStyleIdx="1" presStyleCnt="6">
        <dgm:presLayoutVars>
          <dgm:chMax val="0"/>
          <dgm:bulletEnabled val="1"/>
        </dgm:presLayoutVars>
      </dgm:prSet>
      <dgm:spPr/>
    </dgm:pt>
    <dgm:pt modelId="{8A2712DE-78FD-4498-95B8-BC5F312D296A}" type="pres">
      <dgm:prSet presAssocID="{D0CAC3E3-96D1-4940-A4B3-9B49150CA567}" presName="spacer" presStyleCnt="0"/>
      <dgm:spPr/>
    </dgm:pt>
    <dgm:pt modelId="{E930179F-7EC7-4990-9DD0-94BCD1B37D07}" type="pres">
      <dgm:prSet presAssocID="{13E2F41F-63AE-4D91-970C-8E74CD506095}" presName="parentText" presStyleLbl="node1" presStyleIdx="2" presStyleCnt="6">
        <dgm:presLayoutVars>
          <dgm:chMax val="0"/>
          <dgm:bulletEnabled val="1"/>
        </dgm:presLayoutVars>
      </dgm:prSet>
      <dgm:spPr/>
    </dgm:pt>
    <dgm:pt modelId="{A5B1CB9A-C923-4491-A9C9-A8E84EE38EFE}" type="pres">
      <dgm:prSet presAssocID="{C95E65EA-675E-44E2-B7DB-7E7DDE9D4572}" presName="spacer" presStyleCnt="0"/>
      <dgm:spPr/>
    </dgm:pt>
    <dgm:pt modelId="{BF9F1D10-CFBA-4F6B-921F-45A8B6383847}" type="pres">
      <dgm:prSet presAssocID="{34B367F2-FC49-4014-BF97-70D50F73F67D}" presName="parentText" presStyleLbl="node1" presStyleIdx="3" presStyleCnt="6">
        <dgm:presLayoutVars>
          <dgm:chMax val="0"/>
          <dgm:bulletEnabled val="1"/>
        </dgm:presLayoutVars>
      </dgm:prSet>
      <dgm:spPr/>
    </dgm:pt>
    <dgm:pt modelId="{724A2A40-3501-4675-99A7-98130F090019}" type="pres">
      <dgm:prSet presAssocID="{B1F704AB-1DA5-424B-9B0F-DCA14A8A3710}" presName="spacer" presStyleCnt="0"/>
      <dgm:spPr/>
    </dgm:pt>
    <dgm:pt modelId="{0CC74813-8F88-4EFB-B526-C8948D8C13C1}" type="pres">
      <dgm:prSet presAssocID="{27E5901D-D209-4338-9C96-40F754DF4FE7}" presName="parentText" presStyleLbl="node1" presStyleIdx="4" presStyleCnt="6">
        <dgm:presLayoutVars>
          <dgm:chMax val="0"/>
          <dgm:bulletEnabled val="1"/>
        </dgm:presLayoutVars>
      </dgm:prSet>
      <dgm:spPr/>
    </dgm:pt>
    <dgm:pt modelId="{3F6D5419-A81C-462A-B4E5-18DACF4E6E90}" type="pres">
      <dgm:prSet presAssocID="{2E8B9107-720A-4DEF-BA04-50C23C96E647}" presName="spacer" presStyleCnt="0"/>
      <dgm:spPr/>
    </dgm:pt>
    <dgm:pt modelId="{69CE1403-FD57-4F06-912F-8A3C201DA229}" type="pres">
      <dgm:prSet presAssocID="{AA407E84-865E-409E-AFE1-F60C34F5802A}" presName="parentText" presStyleLbl="node1" presStyleIdx="5" presStyleCnt="6">
        <dgm:presLayoutVars>
          <dgm:chMax val="0"/>
          <dgm:bulletEnabled val="1"/>
        </dgm:presLayoutVars>
      </dgm:prSet>
      <dgm:spPr/>
    </dgm:pt>
  </dgm:ptLst>
  <dgm:cxnLst>
    <dgm:cxn modelId="{684CFF18-4425-4700-973C-75C9E633CB5E}" type="presOf" srcId="{13E2F41F-63AE-4D91-970C-8E74CD506095}" destId="{E930179F-7EC7-4990-9DD0-94BCD1B37D07}" srcOrd="0" destOrd="0" presId="urn:microsoft.com/office/officeart/2005/8/layout/vList2"/>
    <dgm:cxn modelId="{CA232D25-6623-45B9-A10C-C74593410FD9}" type="presOf" srcId="{34B367F2-FC49-4014-BF97-70D50F73F67D}" destId="{BF9F1D10-CFBA-4F6B-921F-45A8B6383847}" srcOrd="0" destOrd="0" presId="urn:microsoft.com/office/officeart/2005/8/layout/vList2"/>
    <dgm:cxn modelId="{0D812641-09AE-4A99-9748-EFEBE3077C3A}" type="presOf" srcId="{E81BFC67-7948-4C92-9191-A51783982E4F}" destId="{F67E8902-B246-4FBE-8BE7-F55A3FE20C13}" srcOrd="0" destOrd="0" presId="urn:microsoft.com/office/officeart/2005/8/layout/vList2"/>
    <dgm:cxn modelId="{FED48750-B77E-40B9-B772-DE5E1433EE3C}" type="presOf" srcId="{27E5901D-D209-4338-9C96-40F754DF4FE7}" destId="{0CC74813-8F88-4EFB-B526-C8948D8C13C1}" srcOrd="0" destOrd="0" presId="urn:microsoft.com/office/officeart/2005/8/layout/vList2"/>
    <dgm:cxn modelId="{9C79FD52-0584-443C-ACDA-ED5532F0C2B8}" srcId="{E81BFC67-7948-4C92-9191-A51783982E4F}" destId="{13E2F41F-63AE-4D91-970C-8E74CD506095}" srcOrd="2" destOrd="0" parTransId="{6334532A-5085-442D-A1B0-DA5382981984}" sibTransId="{C95E65EA-675E-44E2-B7DB-7E7DDE9D4572}"/>
    <dgm:cxn modelId="{E4C38653-D35B-43A0-B983-78DA6423BC19}" type="presOf" srcId="{AA407E84-865E-409E-AFE1-F60C34F5802A}" destId="{69CE1403-FD57-4F06-912F-8A3C201DA229}" srcOrd="0" destOrd="0" presId="urn:microsoft.com/office/officeart/2005/8/layout/vList2"/>
    <dgm:cxn modelId="{FBCFFA76-87F5-40E0-9BB8-67B874C1CCE4}" type="presOf" srcId="{93D20632-E0CE-4ADB-8E3E-8DA842797CC1}" destId="{D5D4AC0E-5528-47C2-86C9-CED570408DA9}" srcOrd="0" destOrd="0" presId="urn:microsoft.com/office/officeart/2005/8/layout/vList2"/>
    <dgm:cxn modelId="{1BCE1281-DCDD-482B-A1F4-3B9BEDD2604E}" srcId="{E81BFC67-7948-4C92-9191-A51783982E4F}" destId="{2199C6CA-FA5F-4AD4-8164-72072A215EA3}" srcOrd="0" destOrd="0" parTransId="{F64332E0-722B-42B4-B4B0-7A460922B490}" sibTransId="{780AFB54-E9C3-4E7A-9F97-1B069E4E2441}"/>
    <dgm:cxn modelId="{5DA56E92-31F2-4871-91A1-F6EC05618065}" type="presOf" srcId="{2199C6CA-FA5F-4AD4-8164-72072A215EA3}" destId="{30FEEF06-46BF-4B4B-8C79-B6C4DEB52D3D}" srcOrd="0" destOrd="0" presId="urn:microsoft.com/office/officeart/2005/8/layout/vList2"/>
    <dgm:cxn modelId="{AE0CCD9E-C4BA-4953-87E3-F0C9EFE29788}" srcId="{E81BFC67-7948-4C92-9191-A51783982E4F}" destId="{AA407E84-865E-409E-AFE1-F60C34F5802A}" srcOrd="5" destOrd="0" parTransId="{3A7D66EB-9C56-48C1-B10B-B6398E73FFF9}" sibTransId="{405C22AB-841A-49E3-8D34-48BA13D9635F}"/>
    <dgm:cxn modelId="{9326309F-10F0-4429-80F3-C146FD662626}" srcId="{E81BFC67-7948-4C92-9191-A51783982E4F}" destId="{34B367F2-FC49-4014-BF97-70D50F73F67D}" srcOrd="3" destOrd="0" parTransId="{10C56F44-233C-4FCD-A4D7-17DBD792C02C}" sibTransId="{B1F704AB-1DA5-424B-9B0F-DCA14A8A3710}"/>
    <dgm:cxn modelId="{3DEF92AC-12F9-44DC-B6F9-40AFE129F138}" srcId="{E81BFC67-7948-4C92-9191-A51783982E4F}" destId="{27E5901D-D209-4338-9C96-40F754DF4FE7}" srcOrd="4" destOrd="0" parTransId="{6285E19D-C64E-4F71-AD67-FEBAF7A441C8}" sibTransId="{2E8B9107-720A-4DEF-BA04-50C23C96E647}"/>
    <dgm:cxn modelId="{943096D6-6A78-4320-9FB1-D9C5EE2BDF68}" srcId="{E81BFC67-7948-4C92-9191-A51783982E4F}" destId="{93D20632-E0CE-4ADB-8E3E-8DA842797CC1}" srcOrd="1" destOrd="0" parTransId="{6A175F03-DE05-4465-B082-6BB636D82F47}" sibTransId="{D0CAC3E3-96D1-4940-A4B3-9B49150CA567}"/>
    <dgm:cxn modelId="{386FF349-40F0-4151-A333-8797D0C21CEC}" type="presParOf" srcId="{F67E8902-B246-4FBE-8BE7-F55A3FE20C13}" destId="{30FEEF06-46BF-4B4B-8C79-B6C4DEB52D3D}" srcOrd="0" destOrd="0" presId="urn:microsoft.com/office/officeart/2005/8/layout/vList2"/>
    <dgm:cxn modelId="{22BB18CD-2C93-484F-BD03-4A229CC8F722}" type="presParOf" srcId="{F67E8902-B246-4FBE-8BE7-F55A3FE20C13}" destId="{DB6F857A-2854-4C55-98EA-324E6CD8A805}" srcOrd="1" destOrd="0" presId="urn:microsoft.com/office/officeart/2005/8/layout/vList2"/>
    <dgm:cxn modelId="{4364E608-0F4F-491A-BD42-5129FFCEBF27}" type="presParOf" srcId="{F67E8902-B246-4FBE-8BE7-F55A3FE20C13}" destId="{D5D4AC0E-5528-47C2-86C9-CED570408DA9}" srcOrd="2" destOrd="0" presId="urn:microsoft.com/office/officeart/2005/8/layout/vList2"/>
    <dgm:cxn modelId="{8E98D159-5906-4EF8-B489-D1508CFAB725}" type="presParOf" srcId="{F67E8902-B246-4FBE-8BE7-F55A3FE20C13}" destId="{8A2712DE-78FD-4498-95B8-BC5F312D296A}" srcOrd="3" destOrd="0" presId="urn:microsoft.com/office/officeart/2005/8/layout/vList2"/>
    <dgm:cxn modelId="{5B7D8754-6681-4F8D-AC3E-3D201251A129}" type="presParOf" srcId="{F67E8902-B246-4FBE-8BE7-F55A3FE20C13}" destId="{E930179F-7EC7-4990-9DD0-94BCD1B37D07}" srcOrd="4" destOrd="0" presId="urn:microsoft.com/office/officeart/2005/8/layout/vList2"/>
    <dgm:cxn modelId="{933DD14E-B808-4B44-A34D-155C3F84F9A5}" type="presParOf" srcId="{F67E8902-B246-4FBE-8BE7-F55A3FE20C13}" destId="{A5B1CB9A-C923-4491-A9C9-A8E84EE38EFE}" srcOrd="5" destOrd="0" presId="urn:microsoft.com/office/officeart/2005/8/layout/vList2"/>
    <dgm:cxn modelId="{52CA6207-E73D-4DC2-BD40-066B1CF86456}" type="presParOf" srcId="{F67E8902-B246-4FBE-8BE7-F55A3FE20C13}" destId="{BF9F1D10-CFBA-4F6B-921F-45A8B6383847}" srcOrd="6" destOrd="0" presId="urn:microsoft.com/office/officeart/2005/8/layout/vList2"/>
    <dgm:cxn modelId="{7F6626AD-776C-480A-BCC6-74A65EEE5A2F}" type="presParOf" srcId="{F67E8902-B246-4FBE-8BE7-F55A3FE20C13}" destId="{724A2A40-3501-4675-99A7-98130F090019}" srcOrd="7" destOrd="0" presId="urn:microsoft.com/office/officeart/2005/8/layout/vList2"/>
    <dgm:cxn modelId="{CD1B835F-487E-4EB4-B20A-0FCDC5F0C1D8}" type="presParOf" srcId="{F67E8902-B246-4FBE-8BE7-F55A3FE20C13}" destId="{0CC74813-8F88-4EFB-B526-C8948D8C13C1}" srcOrd="8" destOrd="0" presId="urn:microsoft.com/office/officeart/2005/8/layout/vList2"/>
    <dgm:cxn modelId="{463C2D62-B6B8-4D7C-B490-7CD58B027BEE}" type="presParOf" srcId="{F67E8902-B246-4FBE-8BE7-F55A3FE20C13}" destId="{3F6D5419-A81C-462A-B4E5-18DACF4E6E90}" srcOrd="9" destOrd="0" presId="urn:microsoft.com/office/officeart/2005/8/layout/vList2"/>
    <dgm:cxn modelId="{50FDD4A8-30A3-4649-84DE-1D11A8085493}" type="presParOf" srcId="{F67E8902-B246-4FBE-8BE7-F55A3FE20C13}" destId="{69CE1403-FD57-4F06-912F-8A3C201DA229}"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275A6D-1581-4796-AD41-F7804549DF3A}" type="doc">
      <dgm:prSet loTypeId="urn:microsoft.com/office/officeart/2018/5/layout/IconCircle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E8AE1B3-0872-43DF-8E9F-2E70E202128B}">
      <dgm:prSet/>
      <dgm:spPr/>
      <dgm:t>
        <a:bodyPr/>
        <a:lstStyle/>
        <a:p>
          <a:pPr>
            <a:lnSpc>
              <a:spcPct val="100000"/>
            </a:lnSpc>
            <a:defRPr cap="all"/>
          </a:pPr>
          <a:r>
            <a:rPr lang="en-US" b="0" i="0" dirty="0"/>
            <a:t>database configuration.</a:t>
          </a:r>
          <a:endParaRPr lang="en-US" dirty="0"/>
        </a:p>
      </dgm:t>
    </dgm:pt>
    <dgm:pt modelId="{A4746495-1EA1-4164-8F39-D861D6B5BE17}" type="parTrans" cxnId="{C1E8A024-6191-452D-B76C-00040C0DCD06}">
      <dgm:prSet/>
      <dgm:spPr/>
      <dgm:t>
        <a:bodyPr/>
        <a:lstStyle/>
        <a:p>
          <a:endParaRPr lang="en-US"/>
        </a:p>
      </dgm:t>
    </dgm:pt>
    <dgm:pt modelId="{DEDD2C20-D14F-49F3-A287-A1A3C540FC82}" type="sibTrans" cxnId="{C1E8A024-6191-452D-B76C-00040C0DCD06}">
      <dgm:prSet/>
      <dgm:spPr/>
      <dgm:t>
        <a:bodyPr/>
        <a:lstStyle/>
        <a:p>
          <a:endParaRPr lang="en-US"/>
        </a:p>
      </dgm:t>
    </dgm:pt>
    <dgm:pt modelId="{D3A1AC8C-354C-4B8A-86FC-E6F88063AE78}">
      <dgm:prSet/>
      <dgm:spPr/>
      <dgm:t>
        <a:bodyPr/>
        <a:lstStyle/>
        <a:p>
          <a:pPr>
            <a:lnSpc>
              <a:spcPct val="100000"/>
            </a:lnSpc>
            <a:defRPr cap="all"/>
          </a:pPr>
          <a:r>
            <a:rPr lang="en-US" b="0" i="0"/>
            <a:t>Database code/design</a:t>
          </a:r>
          <a:endParaRPr lang="en-US"/>
        </a:p>
      </dgm:t>
    </dgm:pt>
    <dgm:pt modelId="{03D1266D-104A-40A7-84C4-31734AB8B82A}" type="parTrans" cxnId="{B063F2A0-972F-4EA5-BA44-252D3FC7D873}">
      <dgm:prSet/>
      <dgm:spPr/>
      <dgm:t>
        <a:bodyPr/>
        <a:lstStyle/>
        <a:p>
          <a:endParaRPr lang="en-US"/>
        </a:p>
      </dgm:t>
    </dgm:pt>
    <dgm:pt modelId="{AAFB1C53-8D86-44E6-9AE5-76339EB76DCA}" type="sibTrans" cxnId="{B063F2A0-972F-4EA5-BA44-252D3FC7D873}">
      <dgm:prSet/>
      <dgm:spPr/>
      <dgm:t>
        <a:bodyPr/>
        <a:lstStyle/>
        <a:p>
          <a:endParaRPr lang="en-US"/>
        </a:p>
      </dgm:t>
    </dgm:pt>
    <dgm:pt modelId="{12A6B257-6D9F-4E05-AD0B-406A998ED90A}">
      <dgm:prSet/>
      <dgm:spPr/>
      <dgm:t>
        <a:bodyPr/>
        <a:lstStyle/>
        <a:p>
          <a:pPr>
            <a:lnSpc>
              <a:spcPct val="100000"/>
            </a:lnSpc>
            <a:defRPr cap="all"/>
          </a:pPr>
          <a:r>
            <a:rPr lang="en-US" b="0" i="0"/>
            <a:t>Infrastructure</a:t>
          </a:r>
          <a:endParaRPr lang="en-US"/>
        </a:p>
      </dgm:t>
    </dgm:pt>
    <dgm:pt modelId="{81298DCE-60B2-4A4A-92A8-A4592CD5B4AF}" type="parTrans" cxnId="{7BFB1063-C8EC-40D1-BF0E-D430F63FC589}">
      <dgm:prSet/>
      <dgm:spPr/>
      <dgm:t>
        <a:bodyPr/>
        <a:lstStyle/>
        <a:p>
          <a:endParaRPr lang="en-US"/>
        </a:p>
      </dgm:t>
    </dgm:pt>
    <dgm:pt modelId="{FB9E3BE6-B9E8-403D-B77E-64AE1117716B}" type="sibTrans" cxnId="{7BFB1063-C8EC-40D1-BF0E-D430F63FC589}">
      <dgm:prSet/>
      <dgm:spPr/>
      <dgm:t>
        <a:bodyPr/>
        <a:lstStyle/>
        <a:p>
          <a:endParaRPr lang="en-US"/>
        </a:p>
      </dgm:t>
    </dgm:pt>
    <dgm:pt modelId="{42F051A6-62F8-40E5-8158-851D04C9C38B}" type="pres">
      <dgm:prSet presAssocID="{0D275A6D-1581-4796-AD41-F7804549DF3A}" presName="root" presStyleCnt="0">
        <dgm:presLayoutVars>
          <dgm:dir/>
          <dgm:resizeHandles val="exact"/>
        </dgm:presLayoutVars>
      </dgm:prSet>
      <dgm:spPr/>
    </dgm:pt>
    <dgm:pt modelId="{B461B435-301F-4777-9877-5DA41965F5DA}" type="pres">
      <dgm:prSet presAssocID="{EE8AE1B3-0872-43DF-8E9F-2E70E202128B}" presName="compNode" presStyleCnt="0"/>
      <dgm:spPr/>
    </dgm:pt>
    <dgm:pt modelId="{84BE7C64-6CBC-46FD-B6DD-A5D24BB0DC47}" type="pres">
      <dgm:prSet presAssocID="{EE8AE1B3-0872-43DF-8E9F-2E70E202128B}" presName="iconBgRect" presStyleLbl="bgShp" presStyleIdx="0" presStyleCnt="3"/>
      <dgm:spPr/>
    </dgm:pt>
    <dgm:pt modelId="{8834FA49-8046-4CEA-B436-61B7BA36ACAA}" type="pres">
      <dgm:prSet presAssocID="{EE8AE1B3-0872-43DF-8E9F-2E70E202128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1F10FBE3-72D8-4EA7-9239-BD7F2DE393FF}" type="pres">
      <dgm:prSet presAssocID="{EE8AE1B3-0872-43DF-8E9F-2E70E202128B}" presName="spaceRect" presStyleCnt="0"/>
      <dgm:spPr/>
    </dgm:pt>
    <dgm:pt modelId="{8E48AFF9-6330-4C10-92E9-35193EC0B3AD}" type="pres">
      <dgm:prSet presAssocID="{EE8AE1B3-0872-43DF-8E9F-2E70E202128B}" presName="textRect" presStyleLbl="revTx" presStyleIdx="0" presStyleCnt="3">
        <dgm:presLayoutVars>
          <dgm:chMax val="1"/>
          <dgm:chPref val="1"/>
        </dgm:presLayoutVars>
      </dgm:prSet>
      <dgm:spPr/>
    </dgm:pt>
    <dgm:pt modelId="{8955E1FF-FE38-4BE4-9B87-3D0C2B4005FD}" type="pres">
      <dgm:prSet presAssocID="{DEDD2C20-D14F-49F3-A287-A1A3C540FC82}" presName="sibTrans" presStyleCnt="0"/>
      <dgm:spPr/>
    </dgm:pt>
    <dgm:pt modelId="{B594A2EF-7BDE-4968-AECE-33BDEFFEA4CB}" type="pres">
      <dgm:prSet presAssocID="{D3A1AC8C-354C-4B8A-86FC-E6F88063AE78}" presName="compNode" presStyleCnt="0"/>
      <dgm:spPr/>
    </dgm:pt>
    <dgm:pt modelId="{526310BD-C2A4-4B88-BAC5-298F90AA4566}" type="pres">
      <dgm:prSet presAssocID="{D3A1AC8C-354C-4B8A-86FC-E6F88063AE78}" presName="iconBgRect" presStyleLbl="bgShp" presStyleIdx="1" presStyleCnt="3"/>
      <dgm:spPr/>
    </dgm:pt>
    <dgm:pt modelId="{CFD1BDD6-36FB-4B87-B86F-09EB4E28BA9C}" type="pres">
      <dgm:prSet presAssocID="{D3A1AC8C-354C-4B8A-86FC-E6F88063AE7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lowchart"/>
        </a:ext>
      </dgm:extLst>
    </dgm:pt>
    <dgm:pt modelId="{D8A093D2-414B-4328-B6B3-0939AF884A13}" type="pres">
      <dgm:prSet presAssocID="{D3A1AC8C-354C-4B8A-86FC-E6F88063AE78}" presName="spaceRect" presStyleCnt="0"/>
      <dgm:spPr/>
    </dgm:pt>
    <dgm:pt modelId="{A1C9F5D5-F872-4770-881F-F89F176DFD70}" type="pres">
      <dgm:prSet presAssocID="{D3A1AC8C-354C-4B8A-86FC-E6F88063AE78}" presName="textRect" presStyleLbl="revTx" presStyleIdx="1" presStyleCnt="3">
        <dgm:presLayoutVars>
          <dgm:chMax val="1"/>
          <dgm:chPref val="1"/>
        </dgm:presLayoutVars>
      </dgm:prSet>
      <dgm:spPr/>
    </dgm:pt>
    <dgm:pt modelId="{87F27768-6A8F-403E-8CAF-2070C4CE0F6F}" type="pres">
      <dgm:prSet presAssocID="{AAFB1C53-8D86-44E6-9AE5-76339EB76DCA}" presName="sibTrans" presStyleCnt="0"/>
      <dgm:spPr/>
    </dgm:pt>
    <dgm:pt modelId="{C7AD263B-47F8-444E-9C18-02331E61569E}" type="pres">
      <dgm:prSet presAssocID="{12A6B257-6D9F-4E05-AD0B-406A998ED90A}" presName="compNode" presStyleCnt="0"/>
      <dgm:spPr/>
    </dgm:pt>
    <dgm:pt modelId="{504E86DD-90D5-44A3-AAA6-3574C4EF6B3C}" type="pres">
      <dgm:prSet presAssocID="{12A6B257-6D9F-4E05-AD0B-406A998ED90A}" presName="iconBgRect" presStyleLbl="bgShp" presStyleIdx="2" presStyleCnt="3"/>
      <dgm:spPr/>
    </dgm:pt>
    <dgm:pt modelId="{16C06633-1951-4FE9-A2CC-CFA615AF25A9}" type="pres">
      <dgm:prSet presAssocID="{12A6B257-6D9F-4E05-AD0B-406A998ED90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ity"/>
        </a:ext>
      </dgm:extLst>
    </dgm:pt>
    <dgm:pt modelId="{4D0869A2-F0B6-4C5A-9542-E903DE53FF23}" type="pres">
      <dgm:prSet presAssocID="{12A6B257-6D9F-4E05-AD0B-406A998ED90A}" presName="spaceRect" presStyleCnt="0"/>
      <dgm:spPr/>
    </dgm:pt>
    <dgm:pt modelId="{458CDA45-2FDE-4962-BEE5-A1BF3C8D3030}" type="pres">
      <dgm:prSet presAssocID="{12A6B257-6D9F-4E05-AD0B-406A998ED90A}" presName="textRect" presStyleLbl="revTx" presStyleIdx="2" presStyleCnt="3">
        <dgm:presLayoutVars>
          <dgm:chMax val="1"/>
          <dgm:chPref val="1"/>
        </dgm:presLayoutVars>
      </dgm:prSet>
      <dgm:spPr/>
    </dgm:pt>
  </dgm:ptLst>
  <dgm:cxnLst>
    <dgm:cxn modelId="{C1E8A024-6191-452D-B76C-00040C0DCD06}" srcId="{0D275A6D-1581-4796-AD41-F7804549DF3A}" destId="{EE8AE1B3-0872-43DF-8E9F-2E70E202128B}" srcOrd="0" destOrd="0" parTransId="{A4746495-1EA1-4164-8F39-D861D6B5BE17}" sibTransId="{DEDD2C20-D14F-49F3-A287-A1A3C540FC82}"/>
    <dgm:cxn modelId="{31175A32-4142-435C-AF2A-124EAC09A1F8}" type="presOf" srcId="{EE8AE1B3-0872-43DF-8E9F-2E70E202128B}" destId="{8E48AFF9-6330-4C10-92E9-35193EC0B3AD}" srcOrd="0" destOrd="0" presId="urn:microsoft.com/office/officeart/2018/5/layout/IconCircleLabelList"/>
    <dgm:cxn modelId="{47B9CD3C-0C76-473B-B53C-7F086214D6B1}" type="presOf" srcId="{12A6B257-6D9F-4E05-AD0B-406A998ED90A}" destId="{458CDA45-2FDE-4962-BEE5-A1BF3C8D3030}" srcOrd="0" destOrd="0" presId="urn:microsoft.com/office/officeart/2018/5/layout/IconCircleLabelList"/>
    <dgm:cxn modelId="{7BFB1063-C8EC-40D1-BF0E-D430F63FC589}" srcId="{0D275A6D-1581-4796-AD41-F7804549DF3A}" destId="{12A6B257-6D9F-4E05-AD0B-406A998ED90A}" srcOrd="2" destOrd="0" parTransId="{81298DCE-60B2-4A4A-92A8-A4592CD5B4AF}" sibTransId="{FB9E3BE6-B9E8-403D-B77E-64AE1117716B}"/>
    <dgm:cxn modelId="{15FBA66C-9004-496A-B881-8AA64A519E9E}" type="presOf" srcId="{0D275A6D-1581-4796-AD41-F7804549DF3A}" destId="{42F051A6-62F8-40E5-8158-851D04C9C38B}" srcOrd="0" destOrd="0" presId="urn:microsoft.com/office/officeart/2018/5/layout/IconCircleLabelList"/>
    <dgm:cxn modelId="{0D9CA07C-89D1-4A93-B954-48A5E6CD40FF}" type="presOf" srcId="{D3A1AC8C-354C-4B8A-86FC-E6F88063AE78}" destId="{A1C9F5D5-F872-4770-881F-F89F176DFD70}" srcOrd="0" destOrd="0" presId="urn:microsoft.com/office/officeart/2018/5/layout/IconCircleLabelList"/>
    <dgm:cxn modelId="{B063F2A0-972F-4EA5-BA44-252D3FC7D873}" srcId="{0D275A6D-1581-4796-AD41-F7804549DF3A}" destId="{D3A1AC8C-354C-4B8A-86FC-E6F88063AE78}" srcOrd="1" destOrd="0" parTransId="{03D1266D-104A-40A7-84C4-31734AB8B82A}" sibTransId="{AAFB1C53-8D86-44E6-9AE5-76339EB76DCA}"/>
    <dgm:cxn modelId="{F7FDFC64-09CC-4BE7-A4B6-F06AE20A2D45}" type="presParOf" srcId="{42F051A6-62F8-40E5-8158-851D04C9C38B}" destId="{B461B435-301F-4777-9877-5DA41965F5DA}" srcOrd="0" destOrd="0" presId="urn:microsoft.com/office/officeart/2018/5/layout/IconCircleLabelList"/>
    <dgm:cxn modelId="{3F98504F-F0E7-40A7-9C93-06AC5433213A}" type="presParOf" srcId="{B461B435-301F-4777-9877-5DA41965F5DA}" destId="{84BE7C64-6CBC-46FD-B6DD-A5D24BB0DC47}" srcOrd="0" destOrd="0" presId="urn:microsoft.com/office/officeart/2018/5/layout/IconCircleLabelList"/>
    <dgm:cxn modelId="{B68434E0-BCC2-4B92-9CCE-F77C68280450}" type="presParOf" srcId="{B461B435-301F-4777-9877-5DA41965F5DA}" destId="{8834FA49-8046-4CEA-B436-61B7BA36ACAA}" srcOrd="1" destOrd="0" presId="urn:microsoft.com/office/officeart/2018/5/layout/IconCircleLabelList"/>
    <dgm:cxn modelId="{D2DF99D9-E953-42DC-B34C-8681BD3DDFE6}" type="presParOf" srcId="{B461B435-301F-4777-9877-5DA41965F5DA}" destId="{1F10FBE3-72D8-4EA7-9239-BD7F2DE393FF}" srcOrd="2" destOrd="0" presId="urn:microsoft.com/office/officeart/2018/5/layout/IconCircleLabelList"/>
    <dgm:cxn modelId="{A8CAE81E-64A3-4D16-AAE4-531AD1200B87}" type="presParOf" srcId="{B461B435-301F-4777-9877-5DA41965F5DA}" destId="{8E48AFF9-6330-4C10-92E9-35193EC0B3AD}" srcOrd="3" destOrd="0" presId="urn:microsoft.com/office/officeart/2018/5/layout/IconCircleLabelList"/>
    <dgm:cxn modelId="{94446963-FA42-4D3D-8A1D-36365A838C4C}" type="presParOf" srcId="{42F051A6-62F8-40E5-8158-851D04C9C38B}" destId="{8955E1FF-FE38-4BE4-9B87-3D0C2B4005FD}" srcOrd="1" destOrd="0" presId="urn:microsoft.com/office/officeart/2018/5/layout/IconCircleLabelList"/>
    <dgm:cxn modelId="{8E344112-20FD-41B6-9958-D2AF126954EB}" type="presParOf" srcId="{42F051A6-62F8-40E5-8158-851D04C9C38B}" destId="{B594A2EF-7BDE-4968-AECE-33BDEFFEA4CB}" srcOrd="2" destOrd="0" presId="urn:microsoft.com/office/officeart/2018/5/layout/IconCircleLabelList"/>
    <dgm:cxn modelId="{DA4DB80B-C684-4178-8477-0449D1625EA1}" type="presParOf" srcId="{B594A2EF-7BDE-4968-AECE-33BDEFFEA4CB}" destId="{526310BD-C2A4-4B88-BAC5-298F90AA4566}" srcOrd="0" destOrd="0" presId="urn:microsoft.com/office/officeart/2018/5/layout/IconCircleLabelList"/>
    <dgm:cxn modelId="{D780A0B5-D684-45C8-A26E-5BA6816D806E}" type="presParOf" srcId="{B594A2EF-7BDE-4968-AECE-33BDEFFEA4CB}" destId="{CFD1BDD6-36FB-4B87-B86F-09EB4E28BA9C}" srcOrd="1" destOrd="0" presId="urn:microsoft.com/office/officeart/2018/5/layout/IconCircleLabelList"/>
    <dgm:cxn modelId="{12F20AC2-7984-4769-B71B-8706579DF3A1}" type="presParOf" srcId="{B594A2EF-7BDE-4968-AECE-33BDEFFEA4CB}" destId="{D8A093D2-414B-4328-B6B3-0939AF884A13}" srcOrd="2" destOrd="0" presId="urn:microsoft.com/office/officeart/2018/5/layout/IconCircleLabelList"/>
    <dgm:cxn modelId="{C72071E9-0B84-46A7-AD52-CB4D722AAAA4}" type="presParOf" srcId="{B594A2EF-7BDE-4968-AECE-33BDEFFEA4CB}" destId="{A1C9F5D5-F872-4770-881F-F89F176DFD70}" srcOrd="3" destOrd="0" presId="urn:microsoft.com/office/officeart/2018/5/layout/IconCircleLabelList"/>
    <dgm:cxn modelId="{0777EC65-69FE-47DC-B5AF-4717BD7070E7}" type="presParOf" srcId="{42F051A6-62F8-40E5-8158-851D04C9C38B}" destId="{87F27768-6A8F-403E-8CAF-2070C4CE0F6F}" srcOrd="3" destOrd="0" presId="urn:microsoft.com/office/officeart/2018/5/layout/IconCircleLabelList"/>
    <dgm:cxn modelId="{89CB434A-9232-4698-BBB4-34B32DF7C879}" type="presParOf" srcId="{42F051A6-62F8-40E5-8158-851D04C9C38B}" destId="{C7AD263B-47F8-444E-9C18-02331E61569E}" srcOrd="4" destOrd="0" presId="urn:microsoft.com/office/officeart/2018/5/layout/IconCircleLabelList"/>
    <dgm:cxn modelId="{FE7417F3-E730-4CBE-B1EA-601CCB869146}" type="presParOf" srcId="{C7AD263B-47F8-444E-9C18-02331E61569E}" destId="{504E86DD-90D5-44A3-AAA6-3574C4EF6B3C}" srcOrd="0" destOrd="0" presId="urn:microsoft.com/office/officeart/2018/5/layout/IconCircleLabelList"/>
    <dgm:cxn modelId="{37438876-3A25-44AF-B84D-64AA28E0F77C}" type="presParOf" srcId="{C7AD263B-47F8-444E-9C18-02331E61569E}" destId="{16C06633-1951-4FE9-A2CC-CFA615AF25A9}" srcOrd="1" destOrd="0" presId="urn:microsoft.com/office/officeart/2018/5/layout/IconCircleLabelList"/>
    <dgm:cxn modelId="{61230D73-1382-45C0-9EAB-42BD4FA3C6EB}" type="presParOf" srcId="{C7AD263B-47F8-444E-9C18-02331E61569E}" destId="{4D0869A2-F0B6-4C5A-9542-E903DE53FF23}" srcOrd="2" destOrd="0" presId="urn:microsoft.com/office/officeart/2018/5/layout/IconCircleLabelList"/>
    <dgm:cxn modelId="{72D67F47-ACCA-438D-B303-4DFC604A84AF}" type="presParOf" srcId="{C7AD263B-47F8-444E-9C18-02331E61569E}" destId="{458CDA45-2FDE-4962-BEE5-A1BF3C8D303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860A7A6-4F94-447A-AA98-22C971716A7C}"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A0C80B2E-E985-41EB-97CE-7EE675EF542E}">
      <dgm:prSet/>
      <dgm:spPr/>
      <dgm:t>
        <a:bodyPr/>
        <a:lstStyle/>
        <a:p>
          <a:r>
            <a:rPr lang="en-US"/>
            <a:t>New VMs have:</a:t>
          </a:r>
        </a:p>
      </dgm:t>
    </dgm:pt>
    <dgm:pt modelId="{913D0FFE-BDB4-4193-B3BB-9A742CDB4937}" type="parTrans" cxnId="{69628611-D1DB-4C4A-B3DC-AF3070BEBDFC}">
      <dgm:prSet/>
      <dgm:spPr/>
      <dgm:t>
        <a:bodyPr/>
        <a:lstStyle/>
        <a:p>
          <a:endParaRPr lang="en-US"/>
        </a:p>
      </dgm:t>
    </dgm:pt>
    <dgm:pt modelId="{523EF391-D0A0-4C6A-8D44-BD3C19150DDB}" type="sibTrans" cxnId="{69628611-D1DB-4C4A-B3DC-AF3070BEBDFC}">
      <dgm:prSet/>
      <dgm:spPr/>
      <dgm:t>
        <a:bodyPr/>
        <a:lstStyle/>
        <a:p>
          <a:endParaRPr lang="en-US"/>
        </a:p>
      </dgm:t>
    </dgm:pt>
    <dgm:pt modelId="{AA23EF64-5342-467B-9829-C96480262454}">
      <dgm:prSet/>
      <dgm:spPr/>
      <dgm:t>
        <a:bodyPr/>
        <a:lstStyle/>
        <a:p>
          <a:r>
            <a:rPr lang="en-US"/>
            <a:t>New Features</a:t>
          </a:r>
        </a:p>
      </dgm:t>
    </dgm:pt>
    <dgm:pt modelId="{87C2F027-7F9C-4669-8A5C-F811275088D8}" type="parTrans" cxnId="{83A06DAA-2160-4BBF-9D3C-B7A288E3B10A}">
      <dgm:prSet/>
      <dgm:spPr/>
      <dgm:t>
        <a:bodyPr/>
        <a:lstStyle/>
        <a:p>
          <a:endParaRPr lang="en-US"/>
        </a:p>
      </dgm:t>
    </dgm:pt>
    <dgm:pt modelId="{738D23E5-9169-45C0-BA02-477649AB1192}" type="sibTrans" cxnId="{83A06DAA-2160-4BBF-9D3C-B7A288E3B10A}">
      <dgm:prSet/>
      <dgm:spPr/>
      <dgm:t>
        <a:bodyPr/>
        <a:lstStyle/>
        <a:p>
          <a:endParaRPr lang="en-US"/>
        </a:p>
      </dgm:t>
    </dgm:pt>
    <dgm:pt modelId="{8FF8E6CF-4907-495A-ADBE-481BCF505464}">
      <dgm:prSet/>
      <dgm:spPr/>
      <dgm:t>
        <a:bodyPr/>
        <a:lstStyle/>
        <a:p>
          <a:r>
            <a:rPr lang="en-US"/>
            <a:t>Higher thresholds</a:t>
          </a:r>
        </a:p>
      </dgm:t>
    </dgm:pt>
    <dgm:pt modelId="{4256CDE2-3954-4FC3-A5F6-256A3151BD7D}" type="parTrans" cxnId="{C0BAAE45-3855-43B2-8085-309E476229AB}">
      <dgm:prSet/>
      <dgm:spPr/>
      <dgm:t>
        <a:bodyPr/>
        <a:lstStyle/>
        <a:p>
          <a:endParaRPr lang="en-US"/>
        </a:p>
      </dgm:t>
    </dgm:pt>
    <dgm:pt modelId="{ECE473C9-799F-429E-9D7E-940BBFBBDEC0}" type="sibTrans" cxnId="{C0BAAE45-3855-43B2-8085-309E476229AB}">
      <dgm:prSet/>
      <dgm:spPr/>
      <dgm:t>
        <a:bodyPr/>
        <a:lstStyle/>
        <a:p>
          <a:endParaRPr lang="en-US"/>
        </a:p>
      </dgm:t>
    </dgm:pt>
    <dgm:pt modelId="{BACF53BE-FAC7-4480-BB98-75EB60C7CA19}">
      <dgm:prSet/>
      <dgm:spPr/>
      <dgm:t>
        <a:bodyPr/>
        <a:lstStyle/>
        <a:p>
          <a:r>
            <a:rPr lang="en-US"/>
            <a:t>Newest hardware specs</a:t>
          </a:r>
        </a:p>
      </dgm:t>
    </dgm:pt>
    <dgm:pt modelId="{1B377CB8-4FF4-4F1C-948F-BDA4DE0282B0}" type="parTrans" cxnId="{C6873047-0EA1-4A56-916F-C5C3C876E956}">
      <dgm:prSet/>
      <dgm:spPr/>
      <dgm:t>
        <a:bodyPr/>
        <a:lstStyle/>
        <a:p>
          <a:endParaRPr lang="en-US"/>
        </a:p>
      </dgm:t>
    </dgm:pt>
    <dgm:pt modelId="{C9B4C934-8F05-4936-A66F-4731CD8B78D8}" type="sibTrans" cxnId="{C6873047-0EA1-4A56-916F-C5C3C876E956}">
      <dgm:prSet/>
      <dgm:spPr/>
      <dgm:t>
        <a:bodyPr/>
        <a:lstStyle/>
        <a:p>
          <a:endParaRPr lang="en-US"/>
        </a:p>
      </dgm:t>
    </dgm:pt>
    <dgm:pt modelId="{FB215CF2-49B0-48B9-B13F-6CA00E151DA2}">
      <dgm:prSet/>
      <dgm:spPr/>
      <dgm:t>
        <a:bodyPr/>
        <a:lstStyle/>
        <a:p>
          <a:r>
            <a:rPr lang="en-US"/>
            <a:t>Rarely takes more than a couple minutes to perform an upgrade to the newest compute in the same series family.</a:t>
          </a:r>
        </a:p>
      </dgm:t>
    </dgm:pt>
    <dgm:pt modelId="{3D6C243D-6061-47A1-96DE-52D9AB21E288}" type="parTrans" cxnId="{B4E07D8E-8340-46A2-AF5A-88E0D78A282A}">
      <dgm:prSet/>
      <dgm:spPr/>
      <dgm:t>
        <a:bodyPr/>
        <a:lstStyle/>
        <a:p>
          <a:endParaRPr lang="en-US"/>
        </a:p>
      </dgm:t>
    </dgm:pt>
    <dgm:pt modelId="{2E825B92-5DE2-4240-8940-7C5E95B9D947}" type="sibTrans" cxnId="{B4E07D8E-8340-46A2-AF5A-88E0D78A282A}">
      <dgm:prSet/>
      <dgm:spPr/>
      <dgm:t>
        <a:bodyPr/>
        <a:lstStyle/>
        <a:p>
          <a:endParaRPr lang="en-US"/>
        </a:p>
      </dgm:t>
    </dgm:pt>
    <dgm:pt modelId="{D57E946F-17BE-4374-827B-EEDB45209533}">
      <dgm:prSet/>
      <dgm:spPr/>
      <dgm:t>
        <a:bodyPr/>
        <a:lstStyle/>
        <a:p>
          <a:r>
            <a:rPr lang="en-US"/>
            <a:t>When choosing VM, consider memory/compute optimized series with large series family.</a:t>
          </a:r>
        </a:p>
      </dgm:t>
    </dgm:pt>
    <dgm:pt modelId="{39734F6D-A73E-495B-81CD-8F07D7A90FAB}" type="parTrans" cxnId="{B97CDFDD-0AE0-47C8-91DF-011FD245CB85}">
      <dgm:prSet/>
      <dgm:spPr/>
      <dgm:t>
        <a:bodyPr/>
        <a:lstStyle/>
        <a:p>
          <a:endParaRPr lang="en-US"/>
        </a:p>
      </dgm:t>
    </dgm:pt>
    <dgm:pt modelId="{2FBCE2CE-B3D3-4232-9CF3-384206657E4F}" type="sibTrans" cxnId="{B97CDFDD-0AE0-47C8-91DF-011FD245CB85}">
      <dgm:prSet/>
      <dgm:spPr/>
      <dgm:t>
        <a:bodyPr/>
        <a:lstStyle/>
        <a:p>
          <a:endParaRPr lang="en-US"/>
        </a:p>
      </dgm:t>
    </dgm:pt>
    <dgm:pt modelId="{AD9CD98D-4400-4579-98F8-04302B5AAF65}" type="pres">
      <dgm:prSet presAssocID="{6860A7A6-4F94-447A-AA98-22C971716A7C}" presName="linear" presStyleCnt="0">
        <dgm:presLayoutVars>
          <dgm:animLvl val="lvl"/>
          <dgm:resizeHandles val="exact"/>
        </dgm:presLayoutVars>
      </dgm:prSet>
      <dgm:spPr/>
    </dgm:pt>
    <dgm:pt modelId="{F7AAD32D-49F0-4A18-A04C-442A47EB0419}" type="pres">
      <dgm:prSet presAssocID="{A0C80B2E-E985-41EB-97CE-7EE675EF542E}" presName="parentText" presStyleLbl="node1" presStyleIdx="0" presStyleCnt="3">
        <dgm:presLayoutVars>
          <dgm:chMax val="0"/>
          <dgm:bulletEnabled val="1"/>
        </dgm:presLayoutVars>
      </dgm:prSet>
      <dgm:spPr/>
    </dgm:pt>
    <dgm:pt modelId="{38A5008C-45D1-47C6-B357-13EE6BD34D56}" type="pres">
      <dgm:prSet presAssocID="{A0C80B2E-E985-41EB-97CE-7EE675EF542E}" presName="childText" presStyleLbl="revTx" presStyleIdx="0" presStyleCnt="1">
        <dgm:presLayoutVars>
          <dgm:bulletEnabled val="1"/>
        </dgm:presLayoutVars>
      </dgm:prSet>
      <dgm:spPr/>
    </dgm:pt>
    <dgm:pt modelId="{E3C4205F-6C81-478E-931C-9582AD7D2A5B}" type="pres">
      <dgm:prSet presAssocID="{FB215CF2-49B0-48B9-B13F-6CA00E151DA2}" presName="parentText" presStyleLbl="node1" presStyleIdx="1" presStyleCnt="3">
        <dgm:presLayoutVars>
          <dgm:chMax val="0"/>
          <dgm:bulletEnabled val="1"/>
        </dgm:presLayoutVars>
      </dgm:prSet>
      <dgm:spPr/>
    </dgm:pt>
    <dgm:pt modelId="{79CCC5DD-E2F8-460B-9FFD-4A3C8AE51903}" type="pres">
      <dgm:prSet presAssocID="{2E825B92-5DE2-4240-8940-7C5E95B9D947}" presName="spacer" presStyleCnt="0"/>
      <dgm:spPr/>
    </dgm:pt>
    <dgm:pt modelId="{667A35D0-96C5-44B1-B849-C3E5D9AFEFF8}" type="pres">
      <dgm:prSet presAssocID="{D57E946F-17BE-4374-827B-EEDB45209533}" presName="parentText" presStyleLbl="node1" presStyleIdx="2" presStyleCnt="3">
        <dgm:presLayoutVars>
          <dgm:chMax val="0"/>
          <dgm:bulletEnabled val="1"/>
        </dgm:presLayoutVars>
      </dgm:prSet>
      <dgm:spPr/>
    </dgm:pt>
  </dgm:ptLst>
  <dgm:cxnLst>
    <dgm:cxn modelId="{37A5A00A-64CC-47E2-84C4-01984284F3E1}" type="presOf" srcId="{FB215CF2-49B0-48B9-B13F-6CA00E151DA2}" destId="{E3C4205F-6C81-478E-931C-9582AD7D2A5B}" srcOrd="0" destOrd="0" presId="urn:microsoft.com/office/officeart/2005/8/layout/vList2"/>
    <dgm:cxn modelId="{69628611-D1DB-4C4A-B3DC-AF3070BEBDFC}" srcId="{6860A7A6-4F94-447A-AA98-22C971716A7C}" destId="{A0C80B2E-E985-41EB-97CE-7EE675EF542E}" srcOrd="0" destOrd="0" parTransId="{913D0FFE-BDB4-4193-B3BB-9A742CDB4937}" sibTransId="{523EF391-D0A0-4C6A-8D44-BD3C19150DDB}"/>
    <dgm:cxn modelId="{F40BE31E-50A7-4B1C-9A8F-4CDBA72ECC3E}" type="presOf" srcId="{8FF8E6CF-4907-495A-ADBE-481BCF505464}" destId="{38A5008C-45D1-47C6-B357-13EE6BD34D56}" srcOrd="0" destOrd="1" presId="urn:microsoft.com/office/officeart/2005/8/layout/vList2"/>
    <dgm:cxn modelId="{C0BAAE45-3855-43B2-8085-309E476229AB}" srcId="{A0C80B2E-E985-41EB-97CE-7EE675EF542E}" destId="{8FF8E6CF-4907-495A-ADBE-481BCF505464}" srcOrd="1" destOrd="0" parTransId="{4256CDE2-3954-4FC3-A5F6-256A3151BD7D}" sibTransId="{ECE473C9-799F-429E-9D7E-940BBFBBDEC0}"/>
    <dgm:cxn modelId="{C6873047-0EA1-4A56-916F-C5C3C876E956}" srcId="{A0C80B2E-E985-41EB-97CE-7EE675EF542E}" destId="{BACF53BE-FAC7-4480-BB98-75EB60C7CA19}" srcOrd="2" destOrd="0" parTransId="{1B377CB8-4FF4-4F1C-948F-BDA4DE0282B0}" sibTransId="{C9B4C934-8F05-4936-A66F-4731CD8B78D8}"/>
    <dgm:cxn modelId="{64742E85-A70C-4428-A099-30EC172987C7}" type="presOf" srcId="{D57E946F-17BE-4374-827B-EEDB45209533}" destId="{667A35D0-96C5-44B1-B849-C3E5D9AFEFF8}" srcOrd="0" destOrd="0" presId="urn:microsoft.com/office/officeart/2005/8/layout/vList2"/>
    <dgm:cxn modelId="{D6DAE085-C5DA-4AC1-BA38-93B20E3B01C5}" type="presOf" srcId="{AA23EF64-5342-467B-9829-C96480262454}" destId="{38A5008C-45D1-47C6-B357-13EE6BD34D56}" srcOrd="0" destOrd="0" presId="urn:microsoft.com/office/officeart/2005/8/layout/vList2"/>
    <dgm:cxn modelId="{B4E07D8E-8340-46A2-AF5A-88E0D78A282A}" srcId="{6860A7A6-4F94-447A-AA98-22C971716A7C}" destId="{FB215CF2-49B0-48B9-B13F-6CA00E151DA2}" srcOrd="1" destOrd="0" parTransId="{3D6C243D-6061-47A1-96DE-52D9AB21E288}" sibTransId="{2E825B92-5DE2-4240-8940-7C5E95B9D947}"/>
    <dgm:cxn modelId="{8A99A992-34FB-4C7C-8400-0D6345DEBA23}" type="presOf" srcId="{6860A7A6-4F94-447A-AA98-22C971716A7C}" destId="{AD9CD98D-4400-4579-98F8-04302B5AAF65}" srcOrd="0" destOrd="0" presId="urn:microsoft.com/office/officeart/2005/8/layout/vList2"/>
    <dgm:cxn modelId="{83A06DAA-2160-4BBF-9D3C-B7A288E3B10A}" srcId="{A0C80B2E-E985-41EB-97CE-7EE675EF542E}" destId="{AA23EF64-5342-467B-9829-C96480262454}" srcOrd="0" destOrd="0" parTransId="{87C2F027-7F9C-4669-8A5C-F811275088D8}" sibTransId="{738D23E5-9169-45C0-BA02-477649AB1192}"/>
    <dgm:cxn modelId="{32D6B9B2-6C34-4DA7-80CA-E981D6CA8E5E}" type="presOf" srcId="{BACF53BE-FAC7-4480-BB98-75EB60C7CA19}" destId="{38A5008C-45D1-47C6-B357-13EE6BD34D56}" srcOrd="0" destOrd="2" presId="urn:microsoft.com/office/officeart/2005/8/layout/vList2"/>
    <dgm:cxn modelId="{700104B4-BC3F-4811-9E81-ADA5F762376E}" type="presOf" srcId="{A0C80B2E-E985-41EB-97CE-7EE675EF542E}" destId="{F7AAD32D-49F0-4A18-A04C-442A47EB0419}" srcOrd="0" destOrd="0" presId="urn:microsoft.com/office/officeart/2005/8/layout/vList2"/>
    <dgm:cxn modelId="{B97CDFDD-0AE0-47C8-91DF-011FD245CB85}" srcId="{6860A7A6-4F94-447A-AA98-22C971716A7C}" destId="{D57E946F-17BE-4374-827B-EEDB45209533}" srcOrd="2" destOrd="0" parTransId="{39734F6D-A73E-495B-81CD-8F07D7A90FAB}" sibTransId="{2FBCE2CE-B3D3-4232-9CF3-384206657E4F}"/>
    <dgm:cxn modelId="{342ECD07-0503-4AD0-AE17-27A55E569B9D}" type="presParOf" srcId="{AD9CD98D-4400-4579-98F8-04302B5AAF65}" destId="{F7AAD32D-49F0-4A18-A04C-442A47EB0419}" srcOrd="0" destOrd="0" presId="urn:microsoft.com/office/officeart/2005/8/layout/vList2"/>
    <dgm:cxn modelId="{55D7BAED-1A42-4C9F-9CC9-43EEEF5406AB}" type="presParOf" srcId="{AD9CD98D-4400-4579-98F8-04302B5AAF65}" destId="{38A5008C-45D1-47C6-B357-13EE6BD34D56}" srcOrd="1" destOrd="0" presId="urn:microsoft.com/office/officeart/2005/8/layout/vList2"/>
    <dgm:cxn modelId="{112FC4C4-277F-41DA-9A3B-DEE8829B4C5A}" type="presParOf" srcId="{AD9CD98D-4400-4579-98F8-04302B5AAF65}" destId="{E3C4205F-6C81-478E-931C-9582AD7D2A5B}" srcOrd="2" destOrd="0" presId="urn:microsoft.com/office/officeart/2005/8/layout/vList2"/>
    <dgm:cxn modelId="{63592190-8773-4A1C-AB1A-0775F6B71741}" type="presParOf" srcId="{AD9CD98D-4400-4579-98F8-04302B5AAF65}" destId="{79CCC5DD-E2F8-460B-9FFD-4A3C8AE51903}" srcOrd="3" destOrd="0" presId="urn:microsoft.com/office/officeart/2005/8/layout/vList2"/>
    <dgm:cxn modelId="{455E0855-A9AF-42EE-B581-64FD6FAA3320}" type="presParOf" srcId="{AD9CD98D-4400-4579-98F8-04302B5AAF65}" destId="{667A35D0-96C5-44B1-B849-C3E5D9AFEFF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176AAC-6AD4-4051-B20D-0B2B0807BAED}"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584B3847-7D75-47E7-A9E2-260F78207BEB}">
      <dgm:prSet/>
      <dgm:spPr/>
      <dgm:t>
        <a:bodyPr/>
        <a:lstStyle/>
        <a:p>
          <a:r>
            <a:rPr lang="en-US" b="0" i="0"/>
            <a:t>Choose Tier 1 storage for solid performance to keep up with WAL writes.</a:t>
          </a:r>
          <a:endParaRPr lang="en-US"/>
        </a:p>
      </dgm:t>
    </dgm:pt>
    <dgm:pt modelId="{784EAE9E-9B0A-45AE-B474-3C406EB1913D}" type="parTrans" cxnId="{B7AB56A1-E427-4039-AD6D-6CB710857CF8}">
      <dgm:prSet/>
      <dgm:spPr/>
      <dgm:t>
        <a:bodyPr/>
        <a:lstStyle/>
        <a:p>
          <a:endParaRPr lang="en-US"/>
        </a:p>
      </dgm:t>
    </dgm:pt>
    <dgm:pt modelId="{D264BB3E-0241-4C4A-897E-85E74435420B}" type="sibTrans" cxnId="{B7AB56A1-E427-4039-AD6D-6CB710857CF8}">
      <dgm:prSet/>
      <dgm:spPr/>
      <dgm:t>
        <a:bodyPr/>
        <a:lstStyle/>
        <a:p>
          <a:endParaRPr lang="en-US"/>
        </a:p>
      </dgm:t>
    </dgm:pt>
    <dgm:pt modelId="{D92C2108-BEEA-401B-B60A-EFB91FCDF057}">
      <dgm:prSet/>
      <dgm:spPr/>
      <dgm:t>
        <a:bodyPr/>
        <a:lstStyle/>
        <a:p>
          <a:r>
            <a:rPr lang="en-US" b="0" i="0"/>
            <a:t>Have a dedicated POSTGRES user that owns the database directories and installation.</a:t>
          </a:r>
          <a:endParaRPr lang="en-US"/>
        </a:p>
      </dgm:t>
    </dgm:pt>
    <dgm:pt modelId="{A74E16BC-C128-451F-8EBC-30F251ED764C}" type="parTrans" cxnId="{E4858311-FAA5-48FB-925B-4CC7AB531DA8}">
      <dgm:prSet/>
      <dgm:spPr/>
      <dgm:t>
        <a:bodyPr/>
        <a:lstStyle/>
        <a:p>
          <a:endParaRPr lang="en-US"/>
        </a:p>
      </dgm:t>
    </dgm:pt>
    <dgm:pt modelId="{0E37FF2C-BC5D-41B3-8D9C-02B67E08AD79}" type="sibTrans" cxnId="{E4858311-FAA5-48FB-925B-4CC7AB531DA8}">
      <dgm:prSet/>
      <dgm:spPr/>
      <dgm:t>
        <a:bodyPr/>
        <a:lstStyle/>
        <a:p>
          <a:endParaRPr lang="en-US"/>
        </a:p>
      </dgm:t>
    </dgm:pt>
    <dgm:pt modelId="{FC6EDB8C-3389-489F-87D0-59E540D4FE6A}" type="pres">
      <dgm:prSet presAssocID="{92176AAC-6AD4-4051-B20D-0B2B0807BAED}" presName="linear" presStyleCnt="0">
        <dgm:presLayoutVars>
          <dgm:animLvl val="lvl"/>
          <dgm:resizeHandles val="exact"/>
        </dgm:presLayoutVars>
      </dgm:prSet>
      <dgm:spPr/>
    </dgm:pt>
    <dgm:pt modelId="{6A926E54-D50B-4827-8725-0025ABA938CB}" type="pres">
      <dgm:prSet presAssocID="{584B3847-7D75-47E7-A9E2-260F78207BEB}" presName="parentText" presStyleLbl="node1" presStyleIdx="0" presStyleCnt="2">
        <dgm:presLayoutVars>
          <dgm:chMax val="0"/>
          <dgm:bulletEnabled val="1"/>
        </dgm:presLayoutVars>
      </dgm:prSet>
      <dgm:spPr/>
    </dgm:pt>
    <dgm:pt modelId="{910DD579-FEF2-4F74-85C5-E7F88608B865}" type="pres">
      <dgm:prSet presAssocID="{D264BB3E-0241-4C4A-897E-85E74435420B}" presName="spacer" presStyleCnt="0"/>
      <dgm:spPr/>
    </dgm:pt>
    <dgm:pt modelId="{382D5098-639D-4D93-9C74-7C3764CB89C7}" type="pres">
      <dgm:prSet presAssocID="{D92C2108-BEEA-401B-B60A-EFB91FCDF057}" presName="parentText" presStyleLbl="node1" presStyleIdx="1" presStyleCnt="2">
        <dgm:presLayoutVars>
          <dgm:chMax val="0"/>
          <dgm:bulletEnabled val="1"/>
        </dgm:presLayoutVars>
      </dgm:prSet>
      <dgm:spPr/>
    </dgm:pt>
  </dgm:ptLst>
  <dgm:cxnLst>
    <dgm:cxn modelId="{E4858311-FAA5-48FB-925B-4CC7AB531DA8}" srcId="{92176AAC-6AD4-4051-B20D-0B2B0807BAED}" destId="{D92C2108-BEEA-401B-B60A-EFB91FCDF057}" srcOrd="1" destOrd="0" parTransId="{A74E16BC-C128-451F-8EBC-30F251ED764C}" sibTransId="{0E37FF2C-BC5D-41B3-8D9C-02B67E08AD79}"/>
    <dgm:cxn modelId="{A1855715-CAB0-4EA2-A66A-A0B314C3FDE1}" type="presOf" srcId="{584B3847-7D75-47E7-A9E2-260F78207BEB}" destId="{6A926E54-D50B-4827-8725-0025ABA938CB}" srcOrd="0" destOrd="0" presId="urn:microsoft.com/office/officeart/2005/8/layout/vList2"/>
    <dgm:cxn modelId="{E8624428-FAB6-4622-824D-78C14349FEB0}" type="presOf" srcId="{D92C2108-BEEA-401B-B60A-EFB91FCDF057}" destId="{382D5098-639D-4D93-9C74-7C3764CB89C7}" srcOrd="0" destOrd="0" presId="urn:microsoft.com/office/officeart/2005/8/layout/vList2"/>
    <dgm:cxn modelId="{0E797A52-2A99-4F27-A1F9-C2D8891A9637}" type="presOf" srcId="{92176AAC-6AD4-4051-B20D-0B2B0807BAED}" destId="{FC6EDB8C-3389-489F-87D0-59E540D4FE6A}" srcOrd="0" destOrd="0" presId="urn:microsoft.com/office/officeart/2005/8/layout/vList2"/>
    <dgm:cxn modelId="{B7AB56A1-E427-4039-AD6D-6CB710857CF8}" srcId="{92176AAC-6AD4-4051-B20D-0B2B0807BAED}" destId="{584B3847-7D75-47E7-A9E2-260F78207BEB}" srcOrd="0" destOrd="0" parTransId="{784EAE9E-9B0A-45AE-B474-3C406EB1913D}" sibTransId="{D264BB3E-0241-4C4A-897E-85E74435420B}"/>
    <dgm:cxn modelId="{31DDE69C-DD1E-4F64-965D-668F05ECC9CC}" type="presParOf" srcId="{FC6EDB8C-3389-489F-87D0-59E540D4FE6A}" destId="{6A926E54-D50B-4827-8725-0025ABA938CB}" srcOrd="0" destOrd="0" presId="urn:microsoft.com/office/officeart/2005/8/layout/vList2"/>
    <dgm:cxn modelId="{5085984C-863C-45DF-8583-9807FB8379C1}" type="presParOf" srcId="{FC6EDB8C-3389-489F-87D0-59E540D4FE6A}" destId="{910DD579-FEF2-4F74-85C5-E7F88608B865}" srcOrd="1" destOrd="0" presId="urn:microsoft.com/office/officeart/2005/8/layout/vList2"/>
    <dgm:cxn modelId="{8BD89306-E98B-4D16-848F-2106B0D8DF7C}" type="presParOf" srcId="{FC6EDB8C-3389-489F-87D0-59E540D4FE6A}" destId="{382D5098-639D-4D93-9C74-7C3764CB89C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0467BB5-D583-4714-8CD5-4FA37FEA1DCC}"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1A7A7A6B-ACB7-4707-A840-99E1835135D9}">
      <dgm:prSet/>
      <dgm:spPr/>
      <dgm:t>
        <a:bodyPr/>
        <a:lstStyle/>
        <a:p>
          <a:r>
            <a:rPr lang="en-US" b="0" i="0"/>
            <a:t>Native storage solutions and PaaS have stringent limits.</a:t>
          </a:r>
          <a:endParaRPr lang="en-US"/>
        </a:p>
      </dgm:t>
    </dgm:pt>
    <dgm:pt modelId="{F97079DC-DC8D-4434-9C9B-60437A631AF5}" type="parTrans" cxnId="{6267EAD1-654D-49C0-BF65-D65B108DE169}">
      <dgm:prSet/>
      <dgm:spPr/>
      <dgm:t>
        <a:bodyPr/>
        <a:lstStyle/>
        <a:p>
          <a:endParaRPr lang="en-US"/>
        </a:p>
      </dgm:t>
    </dgm:pt>
    <dgm:pt modelId="{8FB0D607-8AE3-47DA-B324-CC2AD4C1D907}" type="sibTrans" cxnId="{6267EAD1-654D-49C0-BF65-D65B108DE169}">
      <dgm:prSet/>
      <dgm:spPr/>
      <dgm:t>
        <a:bodyPr/>
        <a:lstStyle/>
        <a:p>
          <a:endParaRPr lang="en-US"/>
        </a:p>
      </dgm:t>
    </dgm:pt>
    <dgm:pt modelId="{1766B3BE-BFD8-401B-868F-E116D99D7B44}">
      <dgm:prSet/>
      <dgm:spPr/>
      <dgm:t>
        <a:bodyPr/>
        <a:lstStyle/>
        <a:p>
          <a:r>
            <a:rPr lang="en-US" b="0" i="0"/>
            <a:t>PaaS is often very limited combinations.</a:t>
          </a:r>
          <a:endParaRPr lang="en-US"/>
        </a:p>
      </dgm:t>
    </dgm:pt>
    <dgm:pt modelId="{A2692F47-98EC-41CE-A52A-CEFE24109875}" type="parTrans" cxnId="{664659F0-3AC7-4AF6-ADBD-A9E12228694D}">
      <dgm:prSet/>
      <dgm:spPr/>
      <dgm:t>
        <a:bodyPr/>
        <a:lstStyle/>
        <a:p>
          <a:endParaRPr lang="en-US"/>
        </a:p>
      </dgm:t>
    </dgm:pt>
    <dgm:pt modelId="{6E0C8DB1-D69F-4D39-9DB5-0486B5D75925}" type="sibTrans" cxnId="{664659F0-3AC7-4AF6-ADBD-A9E12228694D}">
      <dgm:prSet/>
      <dgm:spPr/>
      <dgm:t>
        <a:bodyPr/>
        <a:lstStyle/>
        <a:p>
          <a:endParaRPr lang="en-US"/>
        </a:p>
      </dgm:t>
    </dgm:pt>
    <dgm:pt modelId="{B7D0C0AF-E2B8-492D-93C5-3A578AC61C42}">
      <dgm:prSet/>
      <dgm:spPr/>
      <dgm:t>
        <a:bodyPr/>
        <a:lstStyle/>
        <a:p>
          <a:r>
            <a:rPr lang="en-US" b="0" i="0"/>
            <a:t>Native storage are limited at the VM, not the storage.  </a:t>
          </a:r>
          <a:endParaRPr lang="en-US"/>
        </a:p>
      </dgm:t>
    </dgm:pt>
    <dgm:pt modelId="{2270E6D5-20C9-4DFC-8451-3C7DC41D00DA}" type="parTrans" cxnId="{5B89E11D-E01F-40AF-97EB-C598C1EC6A64}">
      <dgm:prSet/>
      <dgm:spPr/>
      <dgm:t>
        <a:bodyPr/>
        <a:lstStyle/>
        <a:p>
          <a:endParaRPr lang="en-US"/>
        </a:p>
      </dgm:t>
    </dgm:pt>
    <dgm:pt modelId="{13CA7FDE-803F-422E-8C44-763F4C3CCEB4}" type="sibTrans" cxnId="{5B89E11D-E01F-40AF-97EB-C598C1EC6A64}">
      <dgm:prSet/>
      <dgm:spPr/>
      <dgm:t>
        <a:bodyPr/>
        <a:lstStyle/>
        <a:p>
          <a:endParaRPr lang="en-US"/>
        </a:p>
      </dgm:t>
    </dgm:pt>
    <dgm:pt modelId="{DA2B88D9-89C9-45C4-AA65-42CF7ADE26BA}">
      <dgm:prSet/>
      <dgm:spPr/>
      <dgm:t>
        <a:bodyPr/>
        <a:lstStyle/>
        <a:p>
          <a:r>
            <a:rPr lang="en-US" b="0" i="0"/>
            <a:t>Always read the quota and limits in the documentation for the product and solution tier.</a:t>
          </a:r>
          <a:endParaRPr lang="en-US"/>
        </a:p>
      </dgm:t>
    </dgm:pt>
    <dgm:pt modelId="{31C2D027-BDD4-4062-BB61-316FED316781}" type="parTrans" cxnId="{8534830C-B9A7-431D-B947-DA0C05610F59}">
      <dgm:prSet/>
      <dgm:spPr/>
      <dgm:t>
        <a:bodyPr/>
        <a:lstStyle/>
        <a:p>
          <a:endParaRPr lang="en-US"/>
        </a:p>
      </dgm:t>
    </dgm:pt>
    <dgm:pt modelId="{1CCB9821-019A-49EF-B34E-DE6297B6C448}" type="sibTrans" cxnId="{8534830C-B9A7-431D-B947-DA0C05610F59}">
      <dgm:prSet/>
      <dgm:spPr/>
      <dgm:t>
        <a:bodyPr/>
        <a:lstStyle/>
        <a:p>
          <a:endParaRPr lang="en-US"/>
        </a:p>
      </dgm:t>
    </dgm:pt>
    <dgm:pt modelId="{CC8D7141-ED89-45D5-B390-C05813060225}">
      <dgm:prSet/>
      <dgm:spPr/>
      <dgm:t>
        <a:bodyPr/>
        <a:lstStyle/>
        <a:p>
          <a:r>
            <a:rPr lang="en-US" b="0" i="0"/>
            <a:t>IaaS with network attached storage have fewer limitations.</a:t>
          </a:r>
          <a:endParaRPr lang="en-US"/>
        </a:p>
      </dgm:t>
    </dgm:pt>
    <dgm:pt modelId="{A14126A8-7808-4E53-9D1B-00BACFC4BCD9}" type="parTrans" cxnId="{E661A591-4EAF-4095-B8CF-E087B9C8C9CD}">
      <dgm:prSet/>
      <dgm:spPr/>
      <dgm:t>
        <a:bodyPr/>
        <a:lstStyle/>
        <a:p>
          <a:endParaRPr lang="en-US"/>
        </a:p>
      </dgm:t>
    </dgm:pt>
    <dgm:pt modelId="{D56CA81C-1BC2-453B-8EB2-1F3153465668}" type="sibTrans" cxnId="{E661A591-4EAF-4095-B8CF-E087B9C8C9CD}">
      <dgm:prSet/>
      <dgm:spPr/>
      <dgm:t>
        <a:bodyPr/>
        <a:lstStyle/>
        <a:p>
          <a:endParaRPr lang="en-US"/>
        </a:p>
      </dgm:t>
    </dgm:pt>
    <dgm:pt modelId="{91147933-319D-4FA2-909A-E2BD46689BC8}">
      <dgm:prSet/>
      <dgm:spPr/>
      <dgm:t>
        <a:bodyPr/>
        <a:lstStyle/>
        <a:p>
          <a:r>
            <a:rPr lang="en-US" b="0" i="0" dirty="0"/>
            <a:t>Can achieve upwards of 20 – 32 GBPs IO.</a:t>
          </a:r>
          <a:endParaRPr lang="en-US" dirty="0"/>
        </a:p>
      </dgm:t>
    </dgm:pt>
    <dgm:pt modelId="{F1EA12AC-29EF-4E4A-87EF-11D9F080D999}" type="parTrans" cxnId="{F3C76305-EEFA-407F-85CD-5D64E03B5AF1}">
      <dgm:prSet/>
      <dgm:spPr/>
      <dgm:t>
        <a:bodyPr/>
        <a:lstStyle/>
        <a:p>
          <a:endParaRPr lang="en-US"/>
        </a:p>
      </dgm:t>
    </dgm:pt>
    <dgm:pt modelId="{C215F2D5-728E-4092-98B4-AB79B6DA300C}" type="sibTrans" cxnId="{F3C76305-EEFA-407F-85CD-5D64E03B5AF1}">
      <dgm:prSet/>
      <dgm:spPr/>
      <dgm:t>
        <a:bodyPr/>
        <a:lstStyle/>
        <a:p>
          <a:endParaRPr lang="en-US"/>
        </a:p>
      </dgm:t>
    </dgm:pt>
    <dgm:pt modelId="{8D568ED1-FAC5-4CD3-B493-E7A7C4E10D5B}">
      <dgm:prSet/>
      <dgm:spPr/>
      <dgm:t>
        <a:bodyPr/>
        <a:lstStyle/>
        <a:p>
          <a:r>
            <a:rPr lang="en-US" dirty="0"/>
            <a:t>May require more advanced configurations.</a:t>
          </a:r>
        </a:p>
      </dgm:t>
    </dgm:pt>
    <dgm:pt modelId="{10EF8A6C-BDD7-4FB0-8120-9805CA0FFC53}" type="parTrans" cxnId="{80800DD3-FA38-4CB3-9BED-75646385DBA0}">
      <dgm:prSet/>
      <dgm:spPr/>
    </dgm:pt>
    <dgm:pt modelId="{55CBA27D-D16C-43D3-9D6D-F8DDA31A5E7E}" type="sibTrans" cxnId="{80800DD3-FA38-4CB3-9BED-75646385DBA0}">
      <dgm:prSet/>
      <dgm:spPr/>
    </dgm:pt>
    <dgm:pt modelId="{014DBAD3-F0A7-403C-9430-EE82C7742FB8}">
      <dgm:prSet/>
      <dgm:spPr/>
      <dgm:t>
        <a:bodyPr/>
        <a:lstStyle/>
        <a:p>
          <a:r>
            <a:rPr lang="en-US" dirty="0"/>
            <a:t>Always verify, especially with virtualized or containers that PostgreSQL is USING the storage.</a:t>
          </a:r>
        </a:p>
      </dgm:t>
    </dgm:pt>
    <dgm:pt modelId="{8F73724A-0CBA-45E2-B97D-1F0232ACF0E2}" type="parTrans" cxnId="{A3A3CE69-C150-4F7B-AD4D-26A3E75A0569}">
      <dgm:prSet/>
      <dgm:spPr/>
    </dgm:pt>
    <dgm:pt modelId="{B5E5166D-E00F-410E-9006-FFBC47E820A6}" type="sibTrans" cxnId="{A3A3CE69-C150-4F7B-AD4D-26A3E75A0569}">
      <dgm:prSet/>
      <dgm:spPr/>
    </dgm:pt>
    <dgm:pt modelId="{FAEEF592-9B48-481E-A849-BAB939E56BD2}" type="pres">
      <dgm:prSet presAssocID="{60467BB5-D583-4714-8CD5-4FA37FEA1DCC}" presName="Name0" presStyleCnt="0">
        <dgm:presLayoutVars>
          <dgm:dir/>
          <dgm:animLvl val="lvl"/>
          <dgm:resizeHandles val="exact"/>
        </dgm:presLayoutVars>
      </dgm:prSet>
      <dgm:spPr/>
    </dgm:pt>
    <dgm:pt modelId="{29C25BC5-3DA1-40F5-824E-A46DEBB69C58}" type="pres">
      <dgm:prSet presAssocID="{1A7A7A6B-ACB7-4707-A840-99E1835135D9}" presName="linNode" presStyleCnt="0"/>
      <dgm:spPr/>
    </dgm:pt>
    <dgm:pt modelId="{8853E436-C4EF-43AD-AF16-D450A0CEA08A}" type="pres">
      <dgm:prSet presAssocID="{1A7A7A6B-ACB7-4707-A840-99E1835135D9}" presName="parentText" presStyleLbl="node1" presStyleIdx="0" presStyleCnt="2">
        <dgm:presLayoutVars>
          <dgm:chMax val="1"/>
          <dgm:bulletEnabled val="1"/>
        </dgm:presLayoutVars>
      </dgm:prSet>
      <dgm:spPr/>
    </dgm:pt>
    <dgm:pt modelId="{43CB3D1F-EC06-493B-8728-1EC6623EEA9A}" type="pres">
      <dgm:prSet presAssocID="{1A7A7A6B-ACB7-4707-A840-99E1835135D9}" presName="descendantText" presStyleLbl="alignAccFollowNode1" presStyleIdx="0" presStyleCnt="2">
        <dgm:presLayoutVars>
          <dgm:bulletEnabled val="1"/>
        </dgm:presLayoutVars>
      </dgm:prSet>
      <dgm:spPr/>
    </dgm:pt>
    <dgm:pt modelId="{71D37C6F-400D-43EC-8A9F-5F687EDAC765}" type="pres">
      <dgm:prSet presAssocID="{8FB0D607-8AE3-47DA-B324-CC2AD4C1D907}" presName="sp" presStyleCnt="0"/>
      <dgm:spPr/>
    </dgm:pt>
    <dgm:pt modelId="{23AB24F4-F6DF-4DCF-827D-1AA7EA32CB9C}" type="pres">
      <dgm:prSet presAssocID="{CC8D7141-ED89-45D5-B390-C05813060225}" presName="linNode" presStyleCnt="0"/>
      <dgm:spPr/>
    </dgm:pt>
    <dgm:pt modelId="{B996055A-4F1C-4A41-8A7B-3410095EB2AB}" type="pres">
      <dgm:prSet presAssocID="{CC8D7141-ED89-45D5-B390-C05813060225}" presName="parentText" presStyleLbl="node1" presStyleIdx="1" presStyleCnt="2">
        <dgm:presLayoutVars>
          <dgm:chMax val="1"/>
          <dgm:bulletEnabled val="1"/>
        </dgm:presLayoutVars>
      </dgm:prSet>
      <dgm:spPr/>
    </dgm:pt>
    <dgm:pt modelId="{2EDFCA3F-8292-49DD-A1F0-ECC29488D3CB}" type="pres">
      <dgm:prSet presAssocID="{CC8D7141-ED89-45D5-B390-C05813060225}" presName="descendantText" presStyleLbl="alignAccFollowNode1" presStyleIdx="1" presStyleCnt="2">
        <dgm:presLayoutVars>
          <dgm:bulletEnabled val="1"/>
        </dgm:presLayoutVars>
      </dgm:prSet>
      <dgm:spPr/>
    </dgm:pt>
  </dgm:ptLst>
  <dgm:cxnLst>
    <dgm:cxn modelId="{F3C76305-EEFA-407F-85CD-5D64E03B5AF1}" srcId="{CC8D7141-ED89-45D5-B390-C05813060225}" destId="{91147933-319D-4FA2-909A-E2BD46689BC8}" srcOrd="0" destOrd="0" parTransId="{F1EA12AC-29EF-4E4A-87EF-11D9F080D999}" sibTransId="{C215F2D5-728E-4092-98B4-AB79B6DA300C}"/>
    <dgm:cxn modelId="{8534830C-B9A7-431D-B947-DA0C05610F59}" srcId="{1A7A7A6B-ACB7-4707-A840-99E1835135D9}" destId="{DA2B88D9-89C9-45C4-AA65-42CF7ADE26BA}" srcOrd="2" destOrd="0" parTransId="{31C2D027-BDD4-4062-BB61-316FED316781}" sibTransId="{1CCB9821-019A-49EF-B34E-DE6297B6C448}"/>
    <dgm:cxn modelId="{E99EF71C-8CE2-42B1-8951-F45C911C999A}" type="presOf" srcId="{1A7A7A6B-ACB7-4707-A840-99E1835135D9}" destId="{8853E436-C4EF-43AD-AF16-D450A0CEA08A}" srcOrd="0" destOrd="0" presId="urn:microsoft.com/office/officeart/2005/8/layout/vList5"/>
    <dgm:cxn modelId="{5B89E11D-E01F-40AF-97EB-C598C1EC6A64}" srcId="{1A7A7A6B-ACB7-4707-A840-99E1835135D9}" destId="{B7D0C0AF-E2B8-492D-93C5-3A578AC61C42}" srcOrd="1" destOrd="0" parTransId="{2270E6D5-20C9-4DFC-8451-3C7DC41D00DA}" sibTransId="{13CA7FDE-803F-422E-8C44-763F4C3CCEB4}"/>
    <dgm:cxn modelId="{AF356626-C891-4B6A-9B9A-BF6584EEC78A}" type="presOf" srcId="{8D568ED1-FAC5-4CD3-B493-E7A7C4E10D5B}" destId="{2EDFCA3F-8292-49DD-A1F0-ECC29488D3CB}" srcOrd="0" destOrd="1" presId="urn:microsoft.com/office/officeart/2005/8/layout/vList5"/>
    <dgm:cxn modelId="{A3A3CE69-C150-4F7B-AD4D-26A3E75A0569}" srcId="{CC8D7141-ED89-45D5-B390-C05813060225}" destId="{014DBAD3-F0A7-403C-9430-EE82C7742FB8}" srcOrd="2" destOrd="0" parTransId="{8F73724A-0CBA-45E2-B97D-1F0232ACF0E2}" sibTransId="{B5E5166D-E00F-410E-9006-FFBC47E820A6}"/>
    <dgm:cxn modelId="{E7531E84-AB4F-49A6-BE2C-77BCCCBD9E8F}" type="presOf" srcId="{DA2B88D9-89C9-45C4-AA65-42CF7ADE26BA}" destId="{43CB3D1F-EC06-493B-8728-1EC6623EEA9A}" srcOrd="0" destOrd="2" presId="urn:microsoft.com/office/officeart/2005/8/layout/vList5"/>
    <dgm:cxn modelId="{510D3890-9685-43B6-8B89-761BD59412F1}" type="presOf" srcId="{B7D0C0AF-E2B8-492D-93C5-3A578AC61C42}" destId="{43CB3D1F-EC06-493B-8728-1EC6623EEA9A}" srcOrd="0" destOrd="1" presId="urn:microsoft.com/office/officeart/2005/8/layout/vList5"/>
    <dgm:cxn modelId="{E661A591-4EAF-4095-B8CF-E087B9C8C9CD}" srcId="{60467BB5-D583-4714-8CD5-4FA37FEA1DCC}" destId="{CC8D7141-ED89-45D5-B390-C05813060225}" srcOrd="1" destOrd="0" parTransId="{A14126A8-7808-4E53-9D1B-00BACFC4BCD9}" sibTransId="{D56CA81C-1BC2-453B-8EB2-1F3153465668}"/>
    <dgm:cxn modelId="{101602A1-B060-4EAA-A867-B26733C9AA90}" type="presOf" srcId="{CC8D7141-ED89-45D5-B390-C05813060225}" destId="{B996055A-4F1C-4A41-8A7B-3410095EB2AB}" srcOrd="0" destOrd="0" presId="urn:microsoft.com/office/officeart/2005/8/layout/vList5"/>
    <dgm:cxn modelId="{91F268A4-7E8F-42F6-A033-229F2850517C}" type="presOf" srcId="{1766B3BE-BFD8-401B-868F-E116D99D7B44}" destId="{43CB3D1F-EC06-493B-8728-1EC6623EEA9A}" srcOrd="0" destOrd="0" presId="urn:microsoft.com/office/officeart/2005/8/layout/vList5"/>
    <dgm:cxn modelId="{89A010BA-78B7-49A4-B3D5-B3792D866E7F}" type="presOf" srcId="{91147933-319D-4FA2-909A-E2BD46689BC8}" destId="{2EDFCA3F-8292-49DD-A1F0-ECC29488D3CB}" srcOrd="0" destOrd="0" presId="urn:microsoft.com/office/officeart/2005/8/layout/vList5"/>
    <dgm:cxn modelId="{6267EAD1-654D-49C0-BF65-D65B108DE169}" srcId="{60467BB5-D583-4714-8CD5-4FA37FEA1DCC}" destId="{1A7A7A6B-ACB7-4707-A840-99E1835135D9}" srcOrd="0" destOrd="0" parTransId="{F97079DC-DC8D-4434-9C9B-60437A631AF5}" sibTransId="{8FB0D607-8AE3-47DA-B324-CC2AD4C1D907}"/>
    <dgm:cxn modelId="{80800DD3-FA38-4CB3-9BED-75646385DBA0}" srcId="{CC8D7141-ED89-45D5-B390-C05813060225}" destId="{8D568ED1-FAC5-4CD3-B493-E7A7C4E10D5B}" srcOrd="1" destOrd="0" parTransId="{10EF8A6C-BDD7-4FB0-8120-9805CA0FFC53}" sibTransId="{55CBA27D-D16C-43D3-9D6D-F8DDA31A5E7E}"/>
    <dgm:cxn modelId="{AF9A17ED-E544-45C0-8939-60DCE9C581E7}" type="presOf" srcId="{60467BB5-D583-4714-8CD5-4FA37FEA1DCC}" destId="{FAEEF592-9B48-481E-A849-BAB939E56BD2}" srcOrd="0" destOrd="0" presId="urn:microsoft.com/office/officeart/2005/8/layout/vList5"/>
    <dgm:cxn modelId="{664659F0-3AC7-4AF6-ADBD-A9E12228694D}" srcId="{1A7A7A6B-ACB7-4707-A840-99E1835135D9}" destId="{1766B3BE-BFD8-401B-868F-E116D99D7B44}" srcOrd="0" destOrd="0" parTransId="{A2692F47-98EC-41CE-A52A-CEFE24109875}" sibTransId="{6E0C8DB1-D69F-4D39-9DB5-0486B5D75925}"/>
    <dgm:cxn modelId="{6C3449F3-8FF9-48C4-8D59-742B49DF0CD7}" type="presOf" srcId="{014DBAD3-F0A7-403C-9430-EE82C7742FB8}" destId="{2EDFCA3F-8292-49DD-A1F0-ECC29488D3CB}" srcOrd="0" destOrd="2" presId="urn:microsoft.com/office/officeart/2005/8/layout/vList5"/>
    <dgm:cxn modelId="{0B21E818-CA6E-4589-AF16-CAB42975A983}" type="presParOf" srcId="{FAEEF592-9B48-481E-A849-BAB939E56BD2}" destId="{29C25BC5-3DA1-40F5-824E-A46DEBB69C58}" srcOrd="0" destOrd="0" presId="urn:microsoft.com/office/officeart/2005/8/layout/vList5"/>
    <dgm:cxn modelId="{A0F0A489-9F4C-4DD2-9FE8-303CFD077E1E}" type="presParOf" srcId="{29C25BC5-3DA1-40F5-824E-A46DEBB69C58}" destId="{8853E436-C4EF-43AD-AF16-D450A0CEA08A}" srcOrd="0" destOrd="0" presId="urn:microsoft.com/office/officeart/2005/8/layout/vList5"/>
    <dgm:cxn modelId="{7D00D87D-AF6A-41ED-A9B1-A6ACA4DBBA9D}" type="presParOf" srcId="{29C25BC5-3DA1-40F5-824E-A46DEBB69C58}" destId="{43CB3D1F-EC06-493B-8728-1EC6623EEA9A}" srcOrd="1" destOrd="0" presId="urn:microsoft.com/office/officeart/2005/8/layout/vList5"/>
    <dgm:cxn modelId="{072FE79E-4984-4356-B459-9EA757A4F22D}" type="presParOf" srcId="{FAEEF592-9B48-481E-A849-BAB939E56BD2}" destId="{71D37C6F-400D-43EC-8A9F-5F687EDAC765}" srcOrd="1" destOrd="0" presId="urn:microsoft.com/office/officeart/2005/8/layout/vList5"/>
    <dgm:cxn modelId="{42D9DBAD-A4B3-4600-B480-91A014938475}" type="presParOf" srcId="{FAEEF592-9B48-481E-A849-BAB939E56BD2}" destId="{23AB24F4-F6DF-4DCF-827D-1AA7EA32CB9C}" srcOrd="2" destOrd="0" presId="urn:microsoft.com/office/officeart/2005/8/layout/vList5"/>
    <dgm:cxn modelId="{1219BE6D-755A-4F34-9E0B-D06B8D5CD152}" type="presParOf" srcId="{23AB24F4-F6DF-4DCF-827D-1AA7EA32CB9C}" destId="{B996055A-4F1C-4A41-8A7B-3410095EB2AB}" srcOrd="0" destOrd="0" presId="urn:microsoft.com/office/officeart/2005/8/layout/vList5"/>
    <dgm:cxn modelId="{3A0DC5D3-4955-442A-B52A-E469E41859A4}" type="presParOf" srcId="{23AB24F4-F6DF-4DCF-827D-1AA7EA32CB9C}" destId="{2EDFCA3F-8292-49DD-A1F0-ECC29488D3CB}"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A8BB397-469B-490A-9F93-88B44E466B3C}" type="doc">
      <dgm:prSet loTypeId="urn:microsoft.com/office/officeart/2005/8/layout/default" loCatId="list" qsTypeId="urn:microsoft.com/office/officeart/2005/8/quickstyle/simple4" qsCatId="simple" csTypeId="urn:microsoft.com/office/officeart/2005/8/colors/accent1_2" csCatId="accent1"/>
      <dgm:spPr/>
      <dgm:t>
        <a:bodyPr/>
        <a:lstStyle/>
        <a:p>
          <a:endParaRPr lang="en-US"/>
        </a:p>
      </dgm:t>
    </dgm:pt>
    <dgm:pt modelId="{A02CDE2D-7D07-467D-83ED-374D5677D0E7}">
      <dgm:prSet/>
      <dgm:spPr/>
      <dgm:t>
        <a:bodyPr/>
        <a:lstStyle/>
        <a:p>
          <a:r>
            <a:rPr lang="en-US"/>
            <a:t>Specific Parameters</a:t>
          </a:r>
        </a:p>
      </dgm:t>
    </dgm:pt>
    <dgm:pt modelId="{3AC21FE5-8FA3-49BB-AD31-6494F51FE0E2}" type="parTrans" cxnId="{294526E9-AC5D-4F77-87B1-ABDF9F45FDAF}">
      <dgm:prSet/>
      <dgm:spPr/>
      <dgm:t>
        <a:bodyPr/>
        <a:lstStyle/>
        <a:p>
          <a:endParaRPr lang="en-US"/>
        </a:p>
      </dgm:t>
    </dgm:pt>
    <dgm:pt modelId="{EF162737-FC67-44D7-8348-4075FE8EECCE}" type="sibTrans" cxnId="{294526E9-AC5D-4F77-87B1-ABDF9F45FDAF}">
      <dgm:prSet/>
      <dgm:spPr/>
      <dgm:t>
        <a:bodyPr/>
        <a:lstStyle/>
        <a:p>
          <a:endParaRPr lang="en-US"/>
        </a:p>
      </dgm:t>
    </dgm:pt>
    <dgm:pt modelId="{F2BB83B2-40E5-4645-A99D-109C77912891}">
      <dgm:prSet/>
      <dgm:spPr/>
      <dgm:t>
        <a:bodyPr/>
        <a:lstStyle/>
        <a:p>
          <a:r>
            <a:rPr lang="en-US"/>
            <a:t>Setting Parameters</a:t>
          </a:r>
        </a:p>
      </dgm:t>
    </dgm:pt>
    <dgm:pt modelId="{393B771C-5880-49E7-A32D-FE0C31319E88}" type="parTrans" cxnId="{9E34BFB8-5459-49A8-A121-63A25D1BC8BC}">
      <dgm:prSet/>
      <dgm:spPr/>
      <dgm:t>
        <a:bodyPr/>
        <a:lstStyle/>
        <a:p>
          <a:endParaRPr lang="en-US"/>
        </a:p>
      </dgm:t>
    </dgm:pt>
    <dgm:pt modelId="{9D8DF820-DD20-47D4-93F4-C74895A10DB1}" type="sibTrans" cxnId="{9E34BFB8-5459-49A8-A121-63A25D1BC8BC}">
      <dgm:prSet/>
      <dgm:spPr/>
      <dgm:t>
        <a:bodyPr/>
        <a:lstStyle/>
        <a:p>
          <a:endParaRPr lang="en-US"/>
        </a:p>
      </dgm:t>
    </dgm:pt>
    <dgm:pt modelId="{D1F82668-A77B-45F3-B6EE-B86C25CB0E9F}">
      <dgm:prSet/>
      <dgm:spPr/>
      <dgm:t>
        <a:bodyPr/>
        <a:lstStyle/>
        <a:p>
          <a:r>
            <a:rPr lang="en-US"/>
            <a:t>Dynamic vs. Static Parameters</a:t>
          </a:r>
        </a:p>
      </dgm:t>
    </dgm:pt>
    <dgm:pt modelId="{5AD71590-1621-4497-B778-9891B0BAFB28}" type="parTrans" cxnId="{7753E837-D40D-455B-B2F0-B0C1758442CB}">
      <dgm:prSet/>
      <dgm:spPr/>
      <dgm:t>
        <a:bodyPr/>
        <a:lstStyle/>
        <a:p>
          <a:endParaRPr lang="en-US"/>
        </a:p>
      </dgm:t>
    </dgm:pt>
    <dgm:pt modelId="{430ECA1B-C8B1-48D4-A945-5EE6DECCDB20}" type="sibTrans" cxnId="{7753E837-D40D-455B-B2F0-B0C1758442CB}">
      <dgm:prSet/>
      <dgm:spPr/>
      <dgm:t>
        <a:bodyPr/>
        <a:lstStyle/>
        <a:p>
          <a:endParaRPr lang="en-US"/>
        </a:p>
      </dgm:t>
    </dgm:pt>
    <dgm:pt modelId="{1E39977B-C33D-4531-841E-12C2A4F76A59}" type="pres">
      <dgm:prSet presAssocID="{AA8BB397-469B-490A-9F93-88B44E466B3C}" presName="diagram" presStyleCnt="0">
        <dgm:presLayoutVars>
          <dgm:dir/>
          <dgm:resizeHandles val="exact"/>
        </dgm:presLayoutVars>
      </dgm:prSet>
      <dgm:spPr/>
    </dgm:pt>
    <dgm:pt modelId="{3A0FE890-E896-459C-A650-FBF84D22CE6C}" type="pres">
      <dgm:prSet presAssocID="{A02CDE2D-7D07-467D-83ED-374D5677D0E7}" presName="node" presStyleLbl="node1" presStyleIdx="0" presStyleCnt="3">
        <dgm:presLayoutVars>
          <dgm:bulletEnabled val="1"/>
        </dgm:presLayoutVars>
      </dgm:prSet>
      <dgm:spPr/>
    </dgm:pt>
    <dgm:pt modelId="{CAEC32FB-CF15-4420-83CB-FF57466FFDAA}" type="pres">
      <dgm:prSet presAssocID="{EF162737-FC67-44D7-8348-4075FE8EECCE}" presName="sibTrans" presStyleCnt="0"/>
      <dgm:spPr/>
    </dgm:pt>
    <dgm:pt modelId="{14D7A0CE-899A-47F4-A2D3-C305C8AD2914}" type="pres">
      <dgm:prSet presAssocID="{F2BB83B2-40E5-4645-A99D-109C77912891}" presName="node" presStyleLbl="node1" presStyleIdx="1" presStyleCnt="3">
        <dgm:presLayoutVars>
          <dgm:bulletEnabled val="1"/>
        </dgm:presLayoutVars>
      </dgm:prSet>
      <dgm:spPr/>
    </dgm:pt>
    <dgm:pt modelId="{611DFEF4-BFEA-4B50-9B4B-3562E76E3C42}" type="pres">
      <dgm:prSet presAssocID="{9D8DF820-DD20-47D4-93F4-C74895A10DB1}" presName="sibTrans" presStyleCnt="0"/>
      <dgm:spPr/>
    </dgm:pt>
    <dgm:pt modelId="{68FA2EA7-8280-4E68-87AE-4C2624EA4363}" type="pres">
      <dgm:prSet presAssocID="{D1F82668-A77B-45F3-B6EE-B86C25CB0E9F}" presName="node" presStyleLbl="node1" presStyleIdx="2" presStyleCnt="3">
        <dgm:presLayoutVars>
          <dgm:bulletEnabled val="1"/>
        </dgm:presLayoutVars>
      </dgm:prSet>
      <dgm:spPr/>
    </dgm:pt>
  </dgm:ptLst>
  <dgm:cxnLst>
    <dgm:cxn modelId="{1E13850C-5B74-41F5-A927-3AC28179E63D}" type="presOf" srcId="{AA8BB397-469B-490A-9F93-88B44E466B3C}" destId="{1E39977B-C33D-4531-841E-12C2A4F76A59}" srcOrd="0" destOrd="0" presId="urn:microsoft.com/office/officeart/2005/8/layout/default"/>
    <dgm:cxn modelId="{7753E837-D40D-455B-B2F0-B0C1758442CB}" srcId="{AA8BB397-469B-490A-9F93-88B44E466B3C}" destId="{D1F82668-A77B-45F3-B6EE-B86C25CB0E9F}" srcOrd="2" destOrd="0" parTransId="{5AD71590-1621-4497-B778-9891B0BAFB28}" sibTransId="{430ECA1B-C8B1-48D4-A945-5EE6DECCDB20}"/>
    <dgm:cxn modelId="{44762865-DD67-45EC-8429-681E633F2DD7}" type="presOf" srcId="{A02CDE2D-7D07-467D-83ED-374D5677D0E7}" destId="{3A0FE890-E896-459C-A650-FBF84D22CE6C}" srcOrd="0" destOrd="0" presId="urn:microsoft.com/office/officeart/2005/8/layout/default"/>
    <dgm:cxn modelId="{7878FC4C-6411-4AD7-9CD4-2697B18B1A67}" type="presOf" srcId="{F2BB83B2-40E5-4645-A99D-109C77912891}" destId="{14D7A0CE-899A-47F4-A2D3-C305C8AD2914}" srcOrd="0" destOrd="0" presId="urn:microsoft.com/office/officeart/2005/8/layout/default"/>
    <dgm:cxn modelId="{255F8FA3-CDFE-4FFE-9CD7-C8733611222D}" type="presOf" srcId="{D1F82668-A77B-45F3-B6EE-B86C25CB0E9F}" destId="{68FA2EA7-8280-4E68-87AE-4C2624EA4363}" srcOrd="0" destOrd="0" presId="urn:microsoft.com/office/officeart/2005/8/layout/default"/>
    <dgm:cxn modelId="{9E34BFB8-5459-49A8-A121-63A25D1BC8BC}" srcId="{AA8BB397-469B-490A-9F93-88B44E466B3C}" destId="{F2BB83B2-40E5-4645-A99D-109C77912891}" srcOrd="1" destOrd="0" parTransId="{393B771C-5880-49E7-A32D-FE0C31319E88}" sibTransId="{9D8DF820-DD20-47D4-93F4-C74895A10DB1}"/>
    <dgm:cxn modelId="{294526E9-AC5D-4F77-87B1-ABDF9F45FDAF}" srcId="{AA8BB397-469B-490A-9F93-88B44E466B3C}" destId="{A02CDE2D-7D07-467D-83ED-374D5677D0E7}" srcOrd="0" destOrd="0" parTransId="{3AC21FE5-8FA3-49BB-AD31-6494F51FE0E2}" sibTransId="{EF162737-FC67-44D7-8348-4075FE8EECCE}"/>
    <dgm:cxn modelId="{B318932E-9E4E-4D19-B424-65F4D5A74025}" type="presParOf" srcId="{1E39977B-C33D-4531-841E-12C2A4F76A59}" destId="{3A0FE890-E896-459C-A650-FBF84D22CE6C}" srcOrd="0" destOrd="0" presId="urn:microsoft.com/office/officeart/2005/8/layout/default"/>
    <dgm:cxn modelId="{DF5435A4-2625-49A9-800E-9CE8F2C15DF4}" type="presParOf" srcId="{1E39977B-C33D-4531-841E-12C2A4F76A59}" destId="{CAEC32FB-CF15-4420-83CB-FF57466FFDAA}" srcOrd="1" destOrd="0" presId="urn:microsoft.com/office/officeart/2005/8/layout/default"/>
    <dgm:cxn modelId="{115F25D7-241E-4560-8E4F-5ED1CEA383FC}" type="presParOf" srcId="{1E39977B-C33D-4531-841E-12C2A4F76A59}" destId="{14D7A0CE-899A-47F4-A2D3-C305C8AD2914}" srcOrd="2" destOrd="0" presId="urn:microsoft.com/office/officeart/2005/8/layout/default"/>
    <dgm:cxn modelId="{4077B7CD-5A1C-4C8F-82D6-53D5A4578169}" type="presParOf" srcId="{1E39977B-C33D-4531-841E-12C2A4F76A59}" destId="{611DFEF4-BFEA-4B50-9B4B-3562E76E3C42}" srcOrd="3" destOrd="0" presId="urn:microsoft.com/office/officeart/2005/8/layout/default"/>
    <dgm:cxn modelId="{B9F7F690-0046-4CBD-A72D-1ACC9C1A6ADF}" type="presParOf" srcId="{1E39977B-C33D-4531-841E-12C2A4F76A59}" destId="{68FA2EA7-8280-4E68-87AE-4C2624EA4363}"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ACE3B44-73D0-4431-8309-8EE25EC90DC2}" type="doc">
      <dgm:prSet loTypeId="urn:microsoft.com/office/officeart/2005/8/layout/process2" loCatId="process" qsTypeId="urn:microsoft.com/office/officeart/2005/8/quickstyle/simple1" qsCatId="simple" csTypeId="urn:microsoft.com/office/officeart/2005/8/colors/colorful1" csCatId="colorful" phldr="1"/>
      <dgm:spPr/>
      <dgm:t>
        <a:bodyPr/>
        <a:lstStyle/>
        <a:p>
          <a:endParaRPr lang="en-US"/>
        </a:p>
      </dgm:t>
    </dgm:pt>
    <dgm:pt modelId="{B307DA03-4EE8-4CE8-9AD5-CC75ADDAE1AB}">
      <dgm:prSet/>
      <dgm:spPr/>
      <dgm:t>
        <a:bodyPr/>
        <a:lstStyle/>
        <a:p>
          <a:r>
            <a:rPr lang="en-US" b="0" i="0"/>
            <a:t>effective_cache_size</a:t>
          </a:r>
          <a:endParaRPr lang="en-US"/>
        </a:p>
      </dgm:t>
    </dgm:pt>
    <dgm:pt modelId="{E85EEADD-AD48-46C1-87B4-9994B9DDA5BA}" type="parTrans" cxnId="{6FBA3AD2-3EDD-4A25-9A40-AEDFAEFDDD7F}">
      <dgm:prSet/>
      <dgm:spPr/>
      <dgm:t>
        <a:bodyPr/>
        <a:lstStyle/>
        <a:p>
          <a:endParaRPr lang="en-US"/>
        </a:p>
      </dgm:t>
    </dgm:pt>
    <dgm:pt modelId="{934ED7EF-B467-4DD0-B44B-5F6F3795AB5F}" type="sibTrans" cxnId="{6FBA3AD2-3EDD-4A25-9A40-AEDFAEFDDD7F}">
      <dgm:prSet/>
      <dgm:spPr/>
      <dgm:t>
        <a:bodyPr/>
        <a:lstStyle/>
        <a:p>
          <a:endParaRPr lang="en-US"/>
        </a:p>
      </dgm:t>
    </dgm:pt>
    <dgm:pt modelId="{5309C222-2C32-413E-8508-9BAF5BBCE4AC}">
      <dgm:prSet/>
      <dgm:spPr/>
      <dgm:t>
        <a:bodyPr/>
        <a:lstStyle/>
        <a:p>
          <a:r>
            <a:rPr lang="en-US" b="0" i="0" dirty="0"/>
            <a:t>Although a guideline and not a guarantee, it’s important to let the database server know how much cache is available to the kernel</a:t>
          </a:r>
          <a:endParaRPr lang="en-US" dirty="0"/>
        </a:p>
      </dgm:t>
    </dgm:pt>
    <dgm:pt modelId="{314ED9BC-E8DA-41A6-A269-12F08D5FDF4E}" type="parTrans" cxnId="{E4170C6A-EA85-402E-890C-77A29BC66D74}">
      <dgm:prSet/>
      <dgm:spPr/>
      <dgm:t>
        <a:bodyPr/>
        <a:lstStyle/>
        <a:p>
          <a:endParaRPr lang="en-US"/>
        </a:p>
      </dgm:t>
    </dgm:pt>
    <dgm:pt modelId="{5F3BC21F-EF5D-4B9B-B206-DCF3D79705CE}" type="sibTrans" cxnId="{E4170C6A-EA85-402E-890C-77A29BC66D74}">
      <dgm:prSet/>
      <dgm:spPr/>
      <dgm:t>
        <a:bodyPr/>
        <a:lstStyle/>
        <a:p>
          <a:endParaRPr lang="en-US"/>
        </a:p>
      </dgm:t>
    </dgm:pt>
    <dgm:pt modelId="{649E575C-80E3-4A0E-9333-18E346C908DC}">
      <dgm:prSet/>
      <dgm:spPr/>
      <dgm:t>
        <a:bodyPr/>
        <a:lstStyle/>
        <a:p>
          <a:r>
            <a:rPr lang="en-US" dirty="0"/>
            <a:t>If IO is being tested, this should be done in moderation.</a:t>
          </a:r>
        </a:p>
      </dgm:t>
    </dgm:pt>
    <dgm:pt modelId="{EECC8B18-5F45-4781-9AA0-7971BB9E69CD}" type="parTrans" cxnId="{1FC8B3E1-D7E7-4168-8691-806AB66BD356}">
      <dgm:prSet/>
      <dgm:spPr/>
    </dgm:pt>
    <dgm:pt modelId="{A7DD5D9D-749E-41B6-9773-5AFF7831EAFF}" type="sibTrans" cxnId="{1FC8B3E1-D7E7-4168-8691-806AB66BD356}">
      <dgm:prSet/>
      <dgm:spPr/>
    </dgm:pt>
    <dgm:pt modelId="{5C388C9B-5420-436C-8E0B-51D83CD1894D}" type="pres">
      <dgm:prSet presAssocID="{7ACE3B44-73D0-4431-8309-8EE25EC90DC2}" presName="linearFlow" presStyleCnt="0">
        <dgm:presLayoutVars>
          <dgm:resizeHandles val="exact"/>
        </dgm:presLayoutVars>
      </dgm:prSet>
      <dgm:spPr/>
    </dgm:pt>
    <dgm:pt modelId="{DBA8837B-88F0-4E5D-84A7-E4EF2CA3A3CB}" type="pres">
      <dgm:prSet presAssocID="{B307DA03-4EE8-4CE8-9AD5-CC75ADDAE1AB}" presName="node" presStyleLbl="node1" presStyleIdx="0" presStyleCnt="1">
        <dgm:presLayoutVars>
          <dgm:bulletEnabled val="1"/>
        </dgm:presLayoutVars>
      </dgm:prSet>
      <dgm:spPr/>
    </dgm:pt>
  </dgm:ptLst>
  <dgm:cxnLst>
    <dgm:cxn modelId="{251CE10D-4E06-4DEB-A1E4-BB109D4CED83}" type="presOf" srcId="{5309C222-2C32-413E-8508-9BAF5BBCE4AC}" destId="{DBA8837B-88F0-4E5D-84A7-E4EF2CA3A3CB}" srcOrd="0" destOrd="1" presId="urn:microsoft.com/office/officeart/2005/8/layout/process2"/>
    <dgm:cxn modelId="{E4170C6A-EA85-402E-890C-77A29BC66D74}" srcId="{B307DA03-4EE8-4CE8-9AD5-CC75ADDAE1AB}" destId="{5309C222-2C32-413E-8508-9BAF5BBCE4AC}" srcOrd="0" destOrd="0" parTransId="{314ED9BC-E8DA-41A6-A269-12F08D5FDF4E}" sibTransId="{5F3BC21F-EF5D-4B9B-B206-DCF3D79705CE}"/>
    <dgm:cxn modelId="{E6A929AF-2CD0-4DCE-A27D-B9A25EC80124}" type="presOf" srcId="{B307DA03-4EE8-4CE8-9AD5-CC75ADDAE1AB}" destId="{DBA8837B-88F0-4E5D-84A7-E4EF2CA3A3CB}" srcOrd="0" destOrd="0" presId="urn:microsoft.com/office/officeart/2005/8/layout/process2"/>
    <dgm:cxn modelId="{6FBA3AD2-3EDD-4A25-9A40-AEDFAEFDDD7F}" srcId="{7ACE3B44-73D0-4431-8309-8EE25EC90DC2}" destId="{B307DA03-4EE8-4CE8-9AD5-CC75ADDAE1AB}" srcOrd="0" destOrd="0" parTransId="{E85EEADD-AD48-46C1-87B4-9994B9DDA5BA}" sibTransId="{934ED7EF-B467-4DD0-B44B-5F6F3795AB5F}"/>
    <dgm:cxn modelId="{70CCB7D6-E273-47C4-8F65-071BC25DE156}" type="presOf" srcId="{7ACE3B44-73D0-4431-8309-8EE25EC90DC2}" destId="{5C388C9B-5420-436C-8E0B-51D83CD1894D}" srcOrd="0" destOrd="0" presId="urn:microsoft.com/office/officeart/2005/8/layout/process2"/>
    <dgm:cxn modelId="{1FC8B3E1-D7E7-4168-8691-806AB66BD356}" srcId="{B307DA03-4EE8-4CE8-9AD5-CC75ADDAE1AB}" destId="{649E575C-80E3-4A0E-9333-18E346C908DC}" srcOrd="1" destOrd="0" parTransId="{EECC8B18-5F45-4781-9AA0-7971BB9E69CD}" sibTransId="{A7DD5D9D-749E-41B6-9773-5AFF7831EAFF}"/>
    <dgm:cxn modelId="{7865DEE6-E3DF-4B34-B122-D59D5D5C747F}" type="presOf" srcId="{649E575C-80E3-4A0E-9333-18E346C908DC}" destId="{DBA8837B-88F0-4E5D-84A7-E4EF2CA3A3CB}" srcOrd="0" destOrd="2" presId="urn:microsoft.com/office/officeart/2005/8/layout/process2"/>
    <dgm:cxn modelId="{3B52A116-AAEC-42F1-8016-EA6BE82B80E3}" type="presParOf" srcId="{5C388C9B-5420-436C-8E0B-51D83CD1894D}" destId="{DBA8837B-88F0-4E5D-84A7-E4EF2CA3A3CB}" srcOrd="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09DEFF-8A83-453A-BA09-CCB7EEBBBD7E}">
      <dsp:nvSpPr>
        <dsp:cNvPr id="0" name=""/>
        <dsp:cNvSpPr/>
      </dsp:nvSpPr>
      <dsp:spPr>
        <a:xfrm>
          <a:off x="0" y="0"/>
          <a:ext cx="5340349" cy="865092"/>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Kellyn Gorman</a:t>
          </a:r>
        </a:p>
      </dsp:txBody>
      <dsp:txXfrm>
        <a:off x="25338" y="25338"/>
        <a:ext cx="4333746" cy="814416"/>
      </dsp:txXfrm>
    </dsp:sp>
    <dsp:sp modelId="{EC170FB5-8F52-4D59-B2E3-1B03D0D0812A}">
      <dsp:nvSpPr>
        <dsp:cNvPr id="0" name=""/>
        <dsp:cNvSpPr/>
      </dsp:nvSpPr>
      <dsp:spPr>
        <a:xfrm>
          <a:off x="447254" y="1022381"/>
          <a:ext cx="5340349" cy="865092"/>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Advocate and Engineer at Redgate</a:t>
          </a:r>
        </a:p>
      </dsp:txBody>
      <dsp:txXfrm>
        <a:off x="472592" y="1047719"/>
        <a:ext cx="4280109" cy="814416"/>
      </dsp:txXfrm>
    </dsp:sp>
    <dsp:sp modelId="{144ADCA0-B854-4998-B647-A1C460F76461}">
      <dsp:nvSpPr>
        <dsp:cNvPr id="0" name=""/>
        <dsp:cNvSpPr/>
      </dsp:nvSpPr>
      <dsp:spPr>
        <a:xfrm>
          <a:off x="887833" y="2044763"/>
          <a:ext cx="5340349" cy="865092"/>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Data and AI Specialist</a:t>
          </a:r>
        </a:p>
      </dsp:txBody>
      <dsp:txXfrm>
        <a:off x="913171" y="2070101"/>
        <a:ext cx="4286784" cy="814416"/>
      </dsp:txXfrm>
    </dsp:sp>
    <dsp:sp modelId="{BCAE2EE1-E363-411B-B52C-ADDBC99EE5AF}">
      <dsp:nvSpPr>
        <dsp:cNvPr id="0" name=""/>
        <dsp:cNvSpPr/>
      </dsp:nvSpPr>
      <dsp:spPr>
        <a:xfrm>
          <a:off x="1335087" y="3067144"/>
          <a:ext cx="5340349" cy="865092"/>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30 years in relational systems</a:t>
          </a:r>
        </a:p>
      </dsp:txBody>
      <dsp:txXfrm>
        <a:off x="1360425" y="3092482"/>
        <a:ext cx="4280109" cy="814416"/>
      </dsp:txXfrm>
    </dsp:sp>
    <dsp:sp modelId="{77DB018C-DFFF-4913-8540-50AC83C4765F}">
      <dsp:nvSpPr>
        <dsp:cNvPr id="0" name=""/>
        <dsp:cNvSpPr/>
      </dsp:nvSpPr>
      <dsp:spPr>
        <a:xfrm>
          <a:off x="4778039" y="662581"/>
          <a:ext cx="562309" cy="56230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4904559" y="662581"/>
        <a:ext cx="309269" cy="423138"/>
      </dsp:txXfrm>
    </dsp:sp>
    <dsp:sp modelId="{FC3D0737-1B6D-423E-9CBB-DD63FB413CEF}">
      <dsp:nvSpPr>
        <dsp:cNvPr id="0" name=""/>
        <dsp:cNvSpPr/>
      </dsp:nvSpPr>
      <dsp:spPr>
        <a:xfrm>
          <a:off x="5225293" y="1684963"/>
          <a:ext cx="562309" cy="56230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5351813" y="1684963"/>
        <a:ext cx="309269" cy="423138"/>
      </dsp:txXfrm>
    </dsp:sp>
    <dsp:sp modelId="{56793BC2-4D41-4E62-8F47-F036417B9A1E}">
      <dsp:nvSpPr>
        <dsp:cNvPr id="0" name=""/>
        <dsp:cNvSpPr/>
      </dsp:nvSpPr>
      <dsp:spPr>
        <a:xfrm>
          <a:off x="5665872" y="2707345"/>
          <a:ext cx="562309" cy="56230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5792392" y="2707345"/>
        <a:ext cx="309269" cy="42313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05B62A-18EC-4C26-9EA1-C27AC8C5C683}">
      <dsp:nvSpPr>
        <dsp:cNvPr id="0" name=""/>
        <dsp:cNvSpPr/>
      </dsp:nvSpPr>
      <dsp:spPr>
        <a:xfrm>
          <a:off x="0" y="15097"/>
          <a:ext cx="6364224" cy="99312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0" kern="1200"/>
            <a:t>work_mem</a:t>
          </a:r>
          <a:endParaRPr lang="en-US" sz="2500" kern="1200"/>
        </a:p>
      </dsp:txBody>
      <dsp:txXfrm>
        <a:off x="48481" y="63578"/>
        <a:ext cx="6267262" cy="896166"/>
      </dsp:txXfrm>
    </dsp:sp>
    <dsp:sp modelId="{7E789D20-B3AA-4F80-8651-7232875F716F}">
      <dsp:nvSpPr>
        <dsp:cNvPr id="0" name=""/>
        <dsp:cNvSpPr/>
      </dsp:nvSpPr>
      <dsp:spPr>
        <a:xfrm>
          <a:off x="0" y="1008226"/>
          <a:ext cx="6364224" cy="90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064"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b="0" i="0" kern="1200"/>
            <a:t>If you don’t have enough working memory, sorting will be impacted.  Also ensure you calculate the most optimal value for this using the following calculation:</a:t>
          </a:r>
          <a:endParaRPr lang="en-US" sz="2000" kern="1200"/>
        </a:p>
      </dsp:txBody>
      <dsp:txXfrm>
        <a:off x="0" y="1008226"/>
        <a:ext cx="6364224" cy="905625"/>
      </dsp:txXfrm>
    </dsp:sp>
    <dsp:sp modelId="{C954F381-87CC-4E6C-AF73-F2891AB7D4C1}">
      <dsp:nvSpPr>
        <dsp:cNvPr id="0" name=""/>
        <dsp:cNvSpPr/>
      </dsp:nvSpPr>
      <dsp:spPr>
        <a:xfrm>
          <a:off x="0" y="1913851"/>
          <a:ext cx="6364224" cy="993128"/>
        </a:xfrm>
        <a:prstGeom prst="roundRect">
          <a:avLst/>
        </a:prstGeom>
        <a:solidFill>
          <a:schemeClr val="accent5">
            <a:hueOff val="393725"/>
            <a:satOff val="21144"/>
            <a:lumOff val="-764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1" kern="1200"/>
            <a:t>work_mem * total sort operations for all users = VALUE</a:t>
          </a:r>
          <a:endParaRPr lang="en-US" sz="2500" kern="1200"/>
        </a:p>
      </dsp:txBody>
      <dsp:txXfrm>
        <a:off x="48481" y="1962332"/>
        <a:ext cx="6267262" cy="896166"/>
      </dsp:txXfrm>
    </dsp:sp>
    <dsp:sp modelId="{7603CB8D-947D-4588-9ECD-AC7494033BB9}">
      <dsp:nvSpPr>
        <dsp:cNvPr id="0" name=""/>
        <dsp:cNvSpPr/>
      </dsp:nvSpPr>
      <dsp:spPr>
        <a:xfrm>
          <a:off x="0" y="2978980"/>
          <a:ext cx="6364224" cy="993128"/>
        </a:xfrm>
        <a:prstGeom prst="roundRect">
          <a:avLst/>
        </a:prstGeom>
        <a:solidFill>
          <a:schemeClr val="accent5">
            <a:hueOff val="787450"/>
            <a:satOff val="42288"/>
            <a:lumOff val="-15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0" kern="1200"/>
            <a:t>Maintenance_work_mem</a:t>
          </a:r>
          <a:endParaRPr lang="en-US" sz="2500" kern="1200"/>
        </a:p>
      </dsp:txBody>
      <dsp:txXfrm>
        <a:off x="48481" y="3027461"/>
        <a:ext cx="6267262" cy="896166"/>
      </dsp:txXfrm>
    </dsp:sp>
    <dsp:sp modelId="{2E2094AE-2BEB-4E5D-BE65-EE377F81A736}">
      <dsp:nvSpPr>
        <dsp:cNvPr id="0" name=""/>
        <dsp:cNvSpPr/>
      </dsp:nvSpPr>
      <dsp:spPr>
        <a:xfrm>
          <a:off x="0" y="3972109"/>
          <a:ext cx="6364224" cy="1526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064"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b="0" i="0" kern="1200" dirty="0"/>
            <a:t>Maintenance tasks can be impactful to nighttime batch loads and other heavy, off-hours work.</a:t>
          </a:r>
          <a:endParaRPr lang="en-US" sz="2000" kern="1200" dirty="0"/>
        </a:p>
        <a:p>
          <a:pPr marL="228600" lvl="1" indent="-228600" algn="l" defTabSz="889000">
            <a:lnSpc>
              <a:spcPct val="90000"/>
            </a:lnSpc>
            <a:spcBef>
              <a:spcPct val="0"/>
            </a:spcBef>
            <a:spcAft>
              <a:spcPct val="20000"/>
            </a:spcAft>
            <a:buChar char="•"/>
          </a:pPr>
          <a:r>
            <a:rPr lang="en-US" sz="2000" b="0" i="0" kern="1200"/>
            <a:t>Needed for RESTORE, CREATE INDEX, ADD FOREIGN KEY, ALTER TABLE, but most is used for any VACUUM command.</a:t>
          </a:r>
          <a:endParaRPr lang="en-US" sz="2000" kern="1200"/>
        </a:p>
      </dsp:txBody>
      <dsp:txXfrm>
        <a:off x="0" y="3972109"/>
        <a:ext cx="6364224" cy="152662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44196-7499-4528-884D-9D4A95F47832}">
      <dsp:nvSpPr>
        <dsp:cNvPr id="0" name=""/>
        <dsp:cNvSpPr/>
      </dsp:nvSpPr>
      <dsp:spPr>
        <a:xfrm>
          <a:off x="0" y="72756"/>
          <a:ext cx="6364224" cy="12729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a:t>Views in PostgreSQL includes wait events.</a:t>
          </a:r>
          <a:endParaRPr lang="en-US" sz="3200" kern="1200"/>
        </a:p>
      </dsp:txBody>
      <dsp:txXfrm>
        <a:off x="62141" y="134897"/>
        <a:ext cx="6239942" cy="1148678"/>
      </dsp:txXfrm>
    </dsp:sp>
    <dsp:sp modelId="{E1CAADB1-0EDC-4C07-A417-772AC4E9C43D}">
      <dsp:nvSpPr>
        <dsp:cNvPr id="0" name=""/>
        <dsp:cNvSpPr/>
      </dsp:nvSpPr>
      <dsp:spPr>
        <a:xfrm>
          <a:off x="0" y="1437876"/>
          <a:ext cx="6364224" cy="1272960"/>
        </a:xfrm>
        <a:prstGeom prst="roundRect">
          <a:avLst/>
        </a:prstGeom>
        <a:solidFill>
          <a:schemeClr val="accent5">
            <a:hueOff val="262483"/>
            <a:satOff val="14096"/>
            <a:lumOff val="-5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a:t>Enhancements regularly with releases.</a:t>
          </a:r>
          <a:endParaRPr lang="en-US" sz="3200" kern="1200"/>
        </a:p>
      </dsp:txBody>
      <dsp:txXfrm>
        <a:off x="62141" y="1500017"/>
        <a:ext cx="6239942" cy="1148678"/>
      </dsp:txXfrm>
    </dsp:sp>
    <dsp:sp modelId="{5F7B7F78-A796-48AA-BDE6-83568C28BF87}">
      <dsp:nvSpPr>
        <dsp:cNvPr id="0" name=""/>
        <dsp:cNvSpPr/>
      </dsp:nvSpPr>
      <dsp:spPr>
        <a:xfrm>
          <a:off x="0" y="2802996"/>
          <a:ext cx="6364224" cy="1272960"/>
        </a:xfrm>
        <a:prstGeom prst="roundRect">
          <a:avLst/>
        </a:prstGeom>
        <a:solidFill>
          <a:schemeClr val="accent5">
            <a:hueOff val="524966"/>
            <a:satOff val="28192"/>
            <a:lumOff val="-1019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a:t>Some data is cached.</a:t>
          </a:r>
          <a:endParaRPr lang="en-US" sz="3200" kern="1200"/>
        </a:p>
      </dsp:txBody>
      <dsp:txXfrm>
        <a:off x="62141" y="2865137"/>
        <a:ext cx="6239942" cy="1148678"/>
      </dsp:txXfrm>
    </dsp:sp>
    <dsp:sp modelId="{B1BA8554-4667-43CC-8FD2-0B1434809C3E}">
      <dsp:nvSpPr>
        <dsp:cNvPr id="0" name=""/>
        <dsp:cNvSpPr/>
      </dsp:nvSpPr>
      <dsp:spPr>
        <a:xfrm>
          <a:off x="0" y="4168116"/>
          <a:ext cx="6364224" cy="1272960"/>
        </a:xfrm>
        <a:prstGeom prst="roundRect">
          <a:avLst/>
        </a:prstGeom>
        <a:solidFill>
          <a:schemeClr val="accent5">
            <a:hueOff val="787450"/>
            <a:satOff val="42288"/>
            <a:lumOff val="-15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a:t>May need to use other products in conjunction with views.</a:t>
          </a:r>
          <a:endParaRPr lang="en-US" sz="3200" kern="1200"/>
        </a:p>
      </dsp:txBody>
      <dsp:txXfrm>
        <a:off x="62141" y="4230257"/>
        <a:ext cx="6239942" cy="114867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32CD82-4480-4409-8578-704D6167B3F1}">
      <dsp:nvSpPr>
        <dsp:cNvPr id="0" name=""/>
        <dsp:cNvSpPr/>
      </dsp:nvSpPr>
      <dsp:spPr>
        <a:xfrm>
          <a:off x="0" y="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109186-2C0B-488E-8811-13BE01AAA835}">
      <dsp:nvSpPr>
        <dsp:cNvPr id="0" name=""/>
        <dsp:cNvSpPr/>
      </dsp:nvSpPr>
      <dsp:spPr>
        <a:xfrm>
          <a:off x="0" y="0"/>
          <a:ext cx="6830568" cy="1360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Shared buffers are [Commonly] 8k in size</a:t>
          </a:r>
          <a:endParaRPr lang="en-US" sz="3800" kern="1200"/>
        </a:p>
      </dsp:txBody>
      <dsp:txXfrm>
        <a:off x="0" y="0"/>
        <a:ext cx="6830568" cy="1360170"/>
      </dsp:txXfrm>
    </dsp:sp>
    <dsp:sp modelId="{B0CC3983-F6A8-48BA-84EB-1981BAA3120A}">
      <dsp:nvSpPr>
        <dsp:cNvPr id="0" name=""/>
        <dsp:cNvSpPr/>
      </dsp:nvSpPr>
      <dsp:spPr>
        <a:xfrm>
          <a:off x="0" y="136017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61B2B8-C2BD-40B2-ADB1-C8CD29F8C189}">
      <dsp:nvSpPr>
        <dsp:cNvPr id="0" name=""/>
        <dsp:cNvSpPr/>
      </dsp:nvSpPr>
      <dsp:spPr>
        <a:xfrm>
          <a:off x="0" y="1360170"/>
          <a:ext cx="6830568" cy="1360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Shared_buffers =128MB, (i.e. 16K pages)</a:t>
          </a:r>
          <a:endParaRPr lang="en-US" sz="3800" kern="1200"/>
        </a:p>
      </dsp:txBody>
      <dsp:txXfrm>
        <a:off x="0" y="1360170"/>
        <a:ext cx="6830568" cy="1360170"/>
      </dsp:txXfrm>
    </dsp:sp>
    <dsp:sp modelId="{1B4B1674-07BE-42E4-A66F-81E97A686554}">
      <dsp:nvSpPr>
        <dsp:cNvPr id="0" name=""/>
        <dsp:cNvSpPr/>
      </dsp:nvSpPr>
      <dsp:spPr>
        <a:xfrm>
          <a:off x="0" y="272034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6A2E68-CA18-41DD-BA6A-E456DD9D4535}">
      <dsp:nvSpPr>
        <dsp:cNvPr id="0" name=""/>
        <dsp:cNvSpPr/>
      </dsp:nvSpPr>
      <dsp:spPr>
        <a:xfrm>
          <a:off x="0" y="2720340"/>
          <a:ext cx="6830568" cy="1360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If filled, then eviction occurs</a:t>
          </a:r>
          <a:endParaRPr lang="en-US" sz="3800" kern="1200"/>
        </a:p>
      </dsp:txBody>
      <dsp:txXfrm>
        <a:off x="0" y="2720340"/>
        <a:ext cx="6830568" cy="1360170"/>
      </dsp:txXfrm>
    </dsp:sp>
    <dsp:sp modelId="{F121ED8D-C942-4088-9924-3833B2213E9D}">
      <dsp:nvSpPr>
        <dsp:cNvPr id="0" name=""/>
        <dsp:cNvSpPr/>
      </dsp:nvSpPr>
      <dsp:spPr>
        <a:xfrm>
          <a:off x="0" y="4080509"/>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04D9A4-0EDB-41CF-A663-67EF1FA70B02}">
      <dsp:nvSpPr>
        <dsp:cNvPr id="0" name=""/>
        <dsp:cNvSpPr/>
      </dsp:nvSpPr>
      <dsp:spPr>
        <a:xfrm>
          <a:off x="0" y="4080510"/>
          <a:ext cx="6830568" cy="1360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Can use pg_buffercache extension to monitor</a:t>
          </a:r>
          <a:endParaRPr lang="en-US" sz="3800" kern="1200"/>
        </a:p>
      </dsp:txBody>
      <dsp:txXfrm>
        <a:off x="0" y="4080510"/>
        <a:ext cx="6830568" cy="136017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11A00E-ADD6-4BE0-B232-B0A5FA285E17}">
      <dsp:nvSpPr>
        <dsp:cNvPr id="0" name=""/>
        <dsp:cNvSpPr/>
      </dsp:nvSpPr>
      <dsp:spPr>
        <a:xfrm>
          <a:off x="562927"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AC47C5-996F-44EC-AFDD-1EAC887DD98D}">
      <dsp:nvSpPr>
        <dsp:cNvPr id="0" name=""/>
        <dsp:cNvSpPr/>
      </dsp:nvSpPr>
      <dsp:spPr>
        <a:xfrm>
          <a:off x="871091" y="1096370"/>
          <a:ext cx="829671" cy="8296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062411-0218-49AC-8F9F-D4FAA6430BB6}">
      <dsp:nvSpPr>
        <dsp:cNvPr id="0" name=""/>
        <dsp:cNvSpPr/>
      </dsp:nvSpPr>
      <dsp:spPr>
        <a:xfrm>
          <a:off x="10068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b="0" i="0" kern="1200"/>
            <a:t>Cache Hit Ratio</a:t>
          </a:r>
          <a:endParaRPr lang="en-US" sz="2500" kern="1200"/>
        </a:p>
      </dsp:txBody>
      <dsp:txXfrm>
        <a:off x="100682" y="2684598"/>
        <a:ext cx="2370489" cy="720000"/>
      </dsp:txXfrm>
    </dsp:sp>
    <dsp:sp modelId="{5D91601D-4830-47C1-B5E1-BDF99CC038B8}">
      <dsp:nvSpPr>
        <dsp:cNvPr id="0" name=""/>
        <dsp:cNvSpPr/>
      </dsp:nvSpPr>
      <dsp:spPr>
        <a:xfrm>
          <a:off x="3348252"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E1271F-0B98-49AC-AE7B-4206DE3AE0F8}">
      <dsp:nvSpPr>
        <dsp:cNvPr id="0" name=""/>
        <dsp:cNvSpPr/>
      </dsp:nvSpPr>
      <dsp:spPr>
        <a:xfrm>
          <a:off x="3656416" y="1096370"/>
          <a:ext cx="829671" cy="8296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835AFB-3471-42DC-9696-C9F8D3E7862B}">
      <dsp:nvSpPr>
        <dsp:cNvPr id="0" name=""/>
        <dsp:cNvSpPr/>
      </dsp:nvSpPr>
      <dsp:spPr>
        <a:xfrm>
          <a:off x="288600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b="0" i="0" kern="1200"/>
            <a:t>Commit Ratio</a:t>
          </a:r>
          <a:endParaRPr lang="en-US" sz="2500" kern="1200"/>
        </a:p>
      </dsp:txBody>
      <dsp:txXfrm>
        <a:off x="2886007" y="2684598"/>
        <a:ext cx="2370489" cy="720000"/>
      </dsp:txXfrm>
    </dsp:sp>
    <dsp:sp modelId="{25324C1A-9D2F-4D26-A876-2EDBFDB9CA8E}">
      <dsp:nvSpPr>
        <dsp:cNvPr id="0" name=""/>
        <dsp:cNvSpPr/>
      </dsp:nvSpPr>
      <dsp:spPr>
        <a:xfrm>
          <a:off x="6133577"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61EB75-295D-40B0-98C6-CF046AA0693E}">
      <dsp:nvSpPr>
        <dsp:cNvPr id="0" name=""/>
        <dsp:cNvSpPr/>
      </dsp:nvSpPr>
      <dsp:spPr>
        <a:xfrm>
          <a:off x="6441741" y="1096370"/>
          <a:ext cx="829671" cy="8296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A5B73B8-7C06-4954-8D99-C59F7B1C65B5}">
      <dsp:nvSpPr>
        <dsp:cNvPr id="0" name=""/>
        <dsp:cNvSpPr/>
      </dsp:nvSpPr>
      <dsp:spPr>
        <a:xfrm>
          <a:off x="567133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b="0" i="0" kern="1200"/>
            <a:t>Database Outliers</a:t>
          </a:r>
          <a:endParaRPr lang="en-US" sz="2500" kern="1200"/>
        </a:p>
      </dsp:txBody>
      <dsp:txXfrm>
        <a:off x="5671332" y="2684598"/>
        <a:ext cx="2370489" cy="720000"/>
      </dsp:txXfrm>
    </dsp:sp>
    <dsp:sp modelId="{7902D65E-3522-45A5-BEEE-7D48BF698C25}">
      <dsp:nvSpPr>
        <dsp:cNvPr id="0" name=""/>
        <dsp:cNvSpPr/>
      </dsp:nvSpPr>
      <dsp:spPr>
        <a:xfrm>
          <a:off x="8918902"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472EFB-4436-4228-A933-7742544C5161}">
      <dsp:nvSpPr>
        <dsp:cNvPr id="0" name=""/>
        <dsp:cNvSpPr/>
      </dsp:nvSpPr>
      <dsp:spPr>
        <a:xfrm>
          <a:off x="9227066" y="1096370"/>
          <a:ext cx="829671" cy="8296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4E89EB-0355-4C79-A993-64816902D7E4}">
      <dsp:nvSpPr>
        <dsp:cNvPr id="0" name=""/>
        <dsp:cNvSpPr/>
      </dsp:nvSpPr>
      <dsp:spPr>
        <a:xfrm>
          <a:off x="845665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b="0" i="0" kern="1200"/>
            <a:t>Load Distribution</a:t>
          </a:r>
          <a:endParaRPr lang="en-US" sz="2500" kern="1200"/>
        </a:p>
      </dsp:txBody>
      <dsp:txXfrm>
        <a:off x="8456657" y="2684598"/>
        <a:ext cx="2370489" cy="7200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71AC75-2E08-474F-9F95-64F8694B8B00}">
      <dsp:nvSpPr>
        <dsp:cNvPr id="0" name=""/>
        <dsp:cNvSpPr/>
      </dsp:nvSpPr>
      <dsp:spPr>
        <a:xfrm>
          <a:off x="947201" y="818755"/>
          <a:ext cx="1451800" cy="1451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0DD861-F91C-481D-AF50-1642B7E71031}">
      <dsp:nvSpPr>
        <dsp:cNvPr id="0" name=""/>
        <dsp:cNvSpPr/>
      </dsp:nvSpPr>
      <dsp:spPr>
        <a:xfrm>
          <a:off x="59990"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b="0" i="0" kern="1200" dirty="0"/>
            <a:t>PG_STAT_ALL_TABLES</a:t>
          </a:r>
          <a:endParaRPr lang="en-US" sz="2400" kern="1200" dirty="0"/>
        </a:p>
      </dsp:txBody>
      <dsp:txXfrm>
        <a:off x="59990" y="2654049"/>
        <a:ext cx="3226223" cy="720000"/>
      </dsp:txXfrm>
    </dsp:sp>
    <dsp:sp modelId="{ADD8860A-83D7-4335-B0D4-83E025DAEC8D}">
      <dsp:nvSpPr>
        <dsp:cNvPr id="0" name=""/>
        <dsp:cNvSpPr/>
      </dsp:nvSpPr>
      <dsp:spPr>
        <a:xfrm>
          <a:off x="4738014" y="818755"/>
          <a:ext cx="1451800" cy="1451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CCA7ED-5414-4CA8-95BF-0FF017A48039}">
      <dsp:nvSpPr>
        <dsp:cNvPr id="0" name=""/>
        <dsp:cNvSpPr/>
      </dsp:nvSpPr>
      <dsp:spPr>
        <a:xfrm>
          <a:off x="3850802"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b="0" i="0" kern="1200" dirty="0"/>
            <a:t>PG_STAT_ALL_INDEXES</a:t>
          </a:r>
          <a:endParaRPr lang="en-US" sz="2400" kern="1200" dirty="0"/>
        </a:p>
      </dsp:txBody>
      <dsp:txXfrm>
        <a:off x="3850802" y="2654049"/>
        <a:ext cx="3226223" cy="720000"/>
      </dsp:txXfrm>
    </dsp:sp>
    <dsp:sp modelId="{3C53C624-4471-4FCC-9F67-2E558105AE17}">
      <dsp:nvSpPr>
        <dsp:cNvPr id="0" name=""/>
        <dsp:cNvSpPr/>
      </dsp:nvSpPr>
      <dsp:spPr>
        <a:xfrm>
          <a:off x="8528826" y="818755"/>
          <a:ext cx="1451800" cy="14518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EA9A87-8E97-4390-AD52-20B3073B8F1D}">
      <dsp:nvSpPr>
        <dsp:cNvPr id="0" name=""/>
        <dsp:cNvSpPr/>
      </dsp:nvSpPr>
      <dsp:spPr>
        <a:xfrm>
          <a:off x="7641615"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b="0" i="0" kern="1200" dirty="0"/>
            <a:t>PG_STATIO_ALL_TABLES	</a:t>
          </a:r>
          <a:endParaRPr lang="en-US" sz="2400" kern="1200" dirty="0"/>
        </a:p>
      </dsp:txBody>
      <dsp:txXfrm>
        <a:off x="7641615" y="2654049"/>
        <a:ext cx="3226223" cy="7200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D7F230-105A-494F-BFEE-035363D23DFB}">
      <dsp:nvSpPr>
        <dsp:cNvPr id="0" name=""/>
        <dsp:cNvSpPr/>
      </dsp:nvSpPr>
      <dsp:spPr>
        <a:xfrm>
          <a:off x="0" y="0"/>
          <a:ext cx="8938260" cy="195810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a:t>Displays IO information on all tables</a:t>
          </a:r>
        </a:p>
      </dsp:txBody>
      <dsp:txXfrm>
        <a:off x="57351" y="57351"/>
        <a:ext cx="6914408" cy="1843400"/>
      </dsp:txXfrm>
    </dsp:sp>
    <dsp:sp modelId="{ACFB87F9-7D59-4706-9744-005168F34460}">
      <dsp:nvSpPr>
        <dsp:cNvPr id="0" name=""/>
        <dsp:cNvSpPr/>
      </dsp:nvSpPr>
      <dsp:spPr>
        <a:xfrm>
          <a:off x="1577339" y="2393235"/>
          <a:ext cx="8938260" cy="1958102"/>
        </a:xfrm>
        <a:prstGeom prst="roundRect">
          <a:avLst>
            <a:gd name="adj" fmla="val 10000"/>
          </a:avLst>
        </a:prstGeom>
        <a:solidFill>
          <a:schemeClr val="accent2">
            <a:hueOff val="-1446200"/>
            <a:satOff val="-9924"/>
            <a:lumOff val="5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dirty="0"/>
            <a:t>If there was a manual reset (</a:t>
          </a:r>
          <a:r>
            <a:rPr lang="en-US" sz="3700" kern="1200" dirty="0" err="1"/>
            <a:t>pg_stat_reset</a:t>
          </a:r>
          <a:r>
            <a:rPr lang="en-US" sz="3700" kern="1200" dirty="0"/>
            <a:t>() performed) data may be inaccurate.</a:t>
          </a:r>
        </a:p>
      </dsp:txBody>
      <dsp:txXfrm>
        <a:off x="1634690" y="2450586"/>
        <a:ext cx="5973451" cy="1843400"/>
      </dsp:txXfrm>
    </dsp:sp>
    <dsp:sp modelId="{5C17971F-27F7-4E91-865B-339B50F37A8A}">
      <dsp:nvSpPr>
        <dsp:cNvPr id="0" name=""/>
        <dsp:cNvSpPr/>
      </dsp:nvSpPr>
      <dsp:spPr>
        <a:xfrm>
          <a:off x="7665493" y="1539285"/>
          <a:ext cx="1272766" cy="1272766"/>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7951865" y="1539285"/>
        <a:ext cx="700022" cy="95775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314CB2-F039-4E81-83D7-99ADB025F2EA}">
      <dsp:nvSpPr>
        <dsp:cNvPr id="0" name=""/>
        <dsp:cNvSpPr/>
      </dsp:nvSpPr>
      <dsp:spPr>
        <a:xfrm>
          <a:off x="0" y="42799"/>
          <a:ext cx="6666833" cy="127296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dirty="0"/>
            <a:t>You can track cumulative IO via </a:t>
          </a:r>
          <a:r>
            <a:rPr lang="en-US" sz="3200" b="0" i="0" kern="1200" dirty="0" err="1"/>
            <a:t>autovacuum</a:t>
          </a:r>
          <a:r>
            <a:rPr lang="en-US" sz="3200" b="0" i="0" kern="1200" dirty="0"/>
            <a:t> and manual vacuums.</a:t>
          </a:r>
          <a:endParaRPr lang="en-US" sz="3200" kern="1200" dirty="0"/>
        </a:p>
      </dsp:txBody>
      <dsp:txXfrm>
        <a:off x="62141" y="104940"/>
        <a:ext cx="6542551" cy="1148678"/>
      </dsp:txXfrm>
    </dsp:sp>
    <dsp:sp modelId="{FB47F9AC-B72E-41A7-8240-60452B13B2BC}">
      <dsp:nvSpPr>
        <dsp:cNvPr id="0" name=""/>
        <dsp:cNvSpPr/>
      </dsp:nvSpPr>
      <dsp:spPr>
        <a:xfrm>
          <a:off x="0" y="1407919"/>
          <a:ext cx="6666833" cy="1272960"/>
        </a:xfrm>
        <a:prstGeom prst="roundRect">
          <a:avLst/>
        </a:prstGeom>
        <a:gradFill rotWithShape="0">
          <a:gsLst>
            <a:gs pos="0">
              <a:schemeClr val="accent5">
                <a:hueOff val="262483"/>
                <a:satOff val="14096"/>
                <a:lumOff val="-5098"/>
                <a:alphaOff val="0"/>
                <a:satMod val="103000"/>
                <a:lumMod val="102000"/>
                <a:tint val="94000"/>
              </a:schemeClr>
            </a:gs>
            <a:gs pos="50000">
              <a:schemeClr val="accent5">
                <a:hueOff val="262483"/>
                <a:satOff val="14096"/>
                <a:lumOff val="-5098"/>
                <a:alphaOff val="0"/>
                <a:satMod val="110000"/>
                <a:lumMod val="100000"/>
                <a:shade val="100000"/>
              </a:schemeClr>
            </a:gs>
            <a:gs pos="100000">
              <a:schemeClr val="accent5">
                <a:hueOff val="262483"/>
                <a:satOff val="14096"/>
                <a:lumOff val="-509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a:t>Autovaccum or manually vacuum the right amount.</a:t>
          </a:r>
          <a:endParaRPr lang="en-US" sz="3200" kern="1200"/>
        </a:p>
      </dsp:txBody>
      <dsp:txXfrm>
        <a:off x="62141" y="1470060"/>
        <a:ext cx="6542551" cy="1148678"/>
      </dsp:txXfrm>
    </dsp:sp>
    <dsp:sp modelId="{C7A8EB3E-E5AB-4FA4-8A86-66E4D350AF2D}">
      <dsp:nvSpPr>
        <dsp:cNvPr id="0" name=""/>
        <dsp:cNvSpPr/>
      </dsp:nvSpPr>
      <dsp:spPr>
        <a:xfrm>
          <a:off x="0" y="2773040"/>
          <a:ext cx="6666833" cy="1272960"/>
        </a:xfrm>
        <a:prstGeom prst="roundRect">
          <a:avLst/>
        </a:prstGeom>
        <a:gradFill rotWithShape="0">
          <a:gsLst>
            <a:gs pos="0">
              <a:schemeClr val="accent5">
                <a:hueOff val="524966"/>
                <a:satOff val="28192"/>
                <a:lumOff val="-10196"/>
                <a:alphaOff val="0"/>
                <a:satMod val="103000"/>
                <a:lumMod val="102000"/>
                <a:tint val="94000"/>
              </a:schemeClr>
            </a:gs>
            <a:gs pos="50000">
              <a:schemeClr val="accent5">
                <a:hueOff val="524966"/>
                <a:satOff val="28192"/>
                <a:lumOff val="-10196"/>
                <a:alphaOff val="0"/>
                <a:satMod val="110000"/>
                <a:lumMod val="100000"/>
                <a:shade val="100000"/>
              </a:schemeClr>
            </a:gs>
            <a:gs pos="100000">
              <a:schemeClr val="accent5">
                <a:hueOff val="524966"/>
                <a:satOff val="28192"/>
                <a:lumOff val="-1019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dirty="0"/>
            <a:t>Avoid doing manual vacuum during benchmark tests</a:t>
          </a:r>
          <a:endParaRPr lang="en-US" sz="3200" kern="1200" dirty="0"/>
        </a:p>
      </dsp:txBody>
      <dsp:txXfrm>
        <a:off x="62141" y="2835181"/>
        <a:ext cx="6542551" cy="1148678"/>
      </dsp:txXfrm>
    </dsp:sp>
    <dsp:sp modelId="{0F3D8DC1-9F2D-45B5-B28B-77316ACF9712}">
      <dsp:nvSpPr>
        <dsp:cNvPr id="0" name=""/>
        <dsp:cNvSpPr/>
      </dsp:nvSpPr>
      <dsp:spPr>
        <a:xfrm>
          <a:off x="0" y="4138160"/>
          <a:ext cx="6666833" cy="1272960"/>
        </a:xfrm>
        <a:prstGeom prst="roundRect">
          <a:avLst/>
        </a:prstGeom>
        <a:gradFill rotWithShape="0">
          <a:gsLst>
            <a:gs pos="0">
              <a:schemeClr val="accent5">
                <a:hueOff val="787450"/>
                <a:satOff val="42288"/>
                <a:lumOff val="-15294"/>
                <a:alphaOff val="0"/>
                <a:satMod val="103000"/>
                <a:lumMod val="102000"/>
                <a:tint val="94000"/>
              </a:schemeClr>
            </a:gs>
            <a:gs pos="50000">
              <a:schemeClr val="accent5">
                <a:hueOff val="787450"/>
                <a:satOff val="42288"/>
                <a:lumOff val="-15294"/>
                <a:alphaOff val="0"/>
                <a:satMod val="110000"/>
                <a:lumMod val="100000"/>
                <a:shade val="100000"/>
              </a:schemeClr>
            </a:gs>
            <a:gs pos="100000">
              <a:schemeClr val="accent5">
                <a:hueOff val="787450"/>
                <a:satOff val="42288"/>
                <a:lumOff val="-1529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i="0" kern="1200" dirty="0"/>
            <a:t>Complete view of waits can be found in PG_STAT_IO</a:t>
          </a:r>
          <a:endParaRPr lang="en-US" sz="3200" kern="1200" dirty="0"/>
        </a:p>
      </dsp:txBody>
      <dsp:txXfrm>
        <a:off x="62141" y="4200301"/>
        <a:ext cx="6542551" cy="1148678"/>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A59903-4982-47EB-A337-99DFC9BD8A27}">
      <dsp:nvSpPr>
        <dsp:cNvPr id="0" name=""/>
        <dsp:cNvSpPr/>
      </dsp:nvSpPr>
      <dsp:spPr>
        <a:xfrm>
          <a:off x="0" y="556145"/>
          <a:ext cx="6364224" cy="2144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b="0" i="0" kern="1200"/>
            <a:t>Couldn’t get to scale past 16vCPU for any flavor without clustering.</a:t>
          </a:r>
          <a:endParaRPr lang="en-US" sz="3900" kern="1200"/>
        </a:p>
      </dsp:txBody>
      <dsp:txXfrm>
        <a:off x="104691" y="660836"/>
        <a:ext cx="6154842" cy="1935228"/>
      </dsp:txXfrm>
    </dsp:sp>
    <dsp:sp modelId="{5ECA8DE3-37E0-42EC-B25D-0A5F3A203DDF}">
      <dsp:nvSpPr>
        <dsp:cNvPr id="0" name=""/>
        <dsp:cNvSpPr/>
      </dsp:nvSpPr>
      <dsp:spPr>
        <a:xfrm>
          <a:off x="0" y="2813075"/>
          <a:ext cx="6364224" cy="2144610"/>
        </a:xfrm>
        <a:prstGeom prst="roundRect">
          <a:avLst/>
        </a:prstGeom>
        <a:solidFill>
          <a:schemeClr val="accent2">
            <a:hueOff val="-1446200"/>
            <a:satOff val="-9924"/>
            <a:lumOff val="5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b="0" i="0" kern="1200"/>
            <a:t>Network attached storage was limited in scaling, unless scaled with multiple nodes.</a:t>
          </a:r>
          <a:endParaRPr lang="en-US" sz="3900" kern="1200"/>
        </a:p>
      </dsp:txBody>
      <dsp:txXfrm>
        <a:off x="104691" y="2917766"/>
        <a:ext cx="6154842" cy="1935228"/>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AFAE13-E57F-4120-B0F9-9C5182D40FB4}">
      <dsp:nvSpPr>
        <dsp:cNvPr id="0" name=""/>
        <dsp:cNvSpPr/>
      </dsp:nvSpPr>
      <dsp:spPr>
        <a:xfrm>
          <a:off x="0" y="0"/>
          <a:ext cx="1056894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19C144-A6E6-4FC0-9C83-4F9224EA46D2}">
      <dsp:nvSpPr>
        <dsp:cNvPr id="0" name=""/>
        <dsp:cNvSpPr/>
      </dsp:nvSpPr>
      <dsp:spPr>
        <a:xfrm>
          <a:off x="0" y="0"/>
          <a:ext cx="10568940" cy="1929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0" i="0" kern="1200" dirty="0"/>
            <a:t>HammerDB offers clears information on TPM performance but may require secondary tools/logs to identify performance and opportunities for improvement.</a:t>
          </a:r>
          <a:endParaRPr lang="en-US" sz="2000" kern="1200" dirty="0"/>
        </a:p>
      </dsp:txBody>
      <dsp:txXfrm>
        <a:off x="0" y="0"/>
        <a:ext cx="10568940" cy="1929447"/>
      </dsp:txXfrm>
    </dsp:sp>
    <dsp:sp modelId="{E26E4FAA-5E38-4018-BEB5-83DFD8A5D031}">
      <dsp:nvSpPr>
        <dsp:cNvPr id="0" name=""/>
        <dsp:cNvSpPr/>
      </dsp:nvSpPr>
      <dsp:spPr>
        <a:xfrm>
          <a:off x="0" y="1929447"/>
          <a:ext cx="1056894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D816F6-4FE2-4AFE-9771-4354F152C3C1}">
      <dsp:nvSpPr>
        <dsp:cNvPr id="0" name=""/>
        <dsp:cNvSpPr/>
      </dsp:nvSpPr>
      <dsp:spPr>
        <a:xfrm>
          <a:off x="0" y="1929447"/>
          <a:ext cx="10568940" cy="1929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0" i="0" kern="1200" dirty="0"/>
            <a:t>PostgreSQL shows limited scaling without clustering above 16 CPU in the tests performed.</a:t>
          </a:r>
        </a:p>
        <a:p>
          <a:pPr marL="0" lvl="0" indent="0" algn="l" defTabSz="889000">
            <a:lnSpc>
              <a:spcPct val="90000"/>
            </a:lnSpc>
            <a:spcBef>
              <a:spcPct val="0"/>
            </a:spcBef>
            <a:spcAft>
              <a:spcPct val="35000"/>
            </a:spcAft>
            <a:buNone/>
          </a:pPr>
          <a:endParaRPr lang="en-US" sz="2000" b="0" i="0" kern="1200" dirty="0"/>
        </a:p>
        <a:p>
          <a:pPr marL="0" lvl="0" indent="0" algn="l" defTabSz="889000">
            <a:lnSpc>
              <a:spcPct val="90000"/>
            </a:lnSpc>
            <a:spcBef>
              <a:spcPct val="0"/>
            </a:spcBef>
            <a:spcAft>
              <a:spcPct val="35000"/>
            </a:spcAft>
            <a:buNone/>
          </a:pPr>
          <a:endParaRPr lang="en-US" sz="2000" b="0" i="0" kern="1200" dirty="0"/>
        </a:p>
        <a:p>
          <a:pPr marL="0" lvl="0" indent="0" algn="l" defTabSz="889000">
            <a:lnSpc>
              <a:spcPct val="90000"/>
            </a:lnSpc>
            <a:spcBef>
              <a:spcPct val="0"/>
            </a:spcBef>
            <a:spcAft>
              <a:spcPct val="35000"/>
            </a:spcAft>
            <a:buNone/>
          </a:pPr>
          <a:r>
            <a:rPr lang="en-US" sz="2000" b="0" i="0" kern="1200" dirty="0"/>
            <a:t>Recommendations here can be used for any flavor of PostgreSQL and different flavors have their uses.</a:t>
          </a:r>
          <a:endParaRPr lang="en-US" sz="2000" kern="1200" dirty="0"/>
        </a:p>
      </dsp:txBody>
      <dsp:txXfrm>
        <a:off x="0" y="1929447"/>
        <a:ext cx="10568940" cy="19294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34174-97A1-4684-9F8A-81F90A472F23}">
      <dsp:nvSpPr>
        <dsp:cNvPr id="0" name=""/>
        <dsp:cNvSpPr/>
      </dsp:nvSpPr>
      <dsp:spPr>
        <a:xfrm>
          <a:off x="0" y="51766"/>
          <a:ext cx="10515600" cy="135065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i="0" kern="1200" dirty="0" err="1"/>
            <a:t>AlloyDB</a:t>
          </a:r>
          <a:r>
            <a:rPr lang="en-US" sz="3400" b="0" i="0" kern="1200" dirty="0"/>
            <a:t> Omni or any flavor of PostgreSQL</a:t>
          </a:r>
          <a:endParaRPr lang="en-US" sz="3400" kern="1200" dirty="0"/>
        </a:p>
      </dsp:txBody>
      <dsp:txXfrm>
        <a:off x="65934" y="117700"/>
        <a:ext cx="10383732" cy="1218787"/>
      </dsp:txXfrm>
    </dsp:sp>
    <dsp:sp modelId="{FB309E8C-3DDE-4520-98C4-F66699FE68ED}">
      <dsp:nvSpPr>
        <dsp:cNvPr id="0" name=""/>
        <dsp:cNvSpPr/>
      </dsp:nvSpPr>
      <dsp:spPr>
        <a:xfrm>
          <a:off x="0" y="1500341"/>
          <a:ext cx="10515600" cy="135065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i="0" kern="1200" dirty="0"/>
            <a:t>Requires PostgreSQL client to connect HammerDB to connect.  </a:t>
          </a:r>
          <a:endParaRPr lang="en-US" sz="3400" kern="1200" dirty="0"/>
        </a:p>
      </dsp:txBody>
      <dsp:txXfrm>
        <a:off x="65934" y="1566275"/>
        <a:ext cx="10383732" cy="1218787"/>
      </dsp:txXfrm>
    </dsp:sp>
    <dsp:sp modelId="{5A6884AD-ECA1-4E2C-BBFE-8A45CAD81AB3}">
      <dsp:nvSpPr>
        <dsp:cNvPr id="0" name=""/>
        <dsp:cNvSpPr/>
      </dsp:nvSpPr>
      <dsp:spPr>
        <a:xfrm>
          <a:off x="0" y="2948916"/>
          <a:ext cx="10515600" cy="135065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i="0" kern="1200" dirty="0"/>
            <a:t>Install and configure HammerDB </a:t>
          </a:r>
          <a:endParaRPr lang="en-US" sz="3400" kern="1200" dirty="0"/>
        </a:p>
      </dsp:txBody>
      <dsp:txXfrm>
        <a:off x="65934" y="3014850"/>
        <a:ext cx="10383732" cy="12187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FEEF06-46BF-4B4B-8C79-B6C4DEB52D3D}">
      <dsp:nvSpPr>
        <dsp:cNvPr id="0" name=""/>
        <dsp:cNvSpPr/>
      </dsp:nvSpPr>
      <dsp:spPr>
        <a:xfrm>
          <a:off x="0" y="38484"/>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Change enhancement implemented</a:t>
          </a:r>
          <a:endParaRPr lang="en-US" sz="2700" kern="1200"/>
        </a:p>
      </dsp:txBody>
      <dsp:txXfrm>
        <a:off x="31613" y="70097"/>
        <a:ext cx="10452374" cy="584369"/>
      </dsp:txXfrm>
    </dsp:sp>
    <dsp:sp modelId="{D5D4AC0E-5528-47C2-86C9-CED570408DA9}">
      <dsp:nvSpPr>
        <dsp:cNvPr id="0" name=""/>
        <dsp:cNvSpPr/>
      </dsp:nvSpPr>
      <dsp:spPr>
        <a:xfrm>
          <a:off x="0" y="763839"/>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Clean cycle, warm up run, then performance run </a:t>
          </a:r>
          <a:endParaRPr lang="en-US" sz="2700" kern="1200"/>
        </a:p>
      </dsp:txBody>
      <dsp:txXfrm>
        <a:off x="31613" y="795452"/>
        <a:ext cx="10452374" cy="584369"/>
      </dsp:txXfrm>
    </dsp:sp>
    <dsp:sp modelId="{E930179F-7EC7-4990-9DD0-94BCD1B37D07}">
      <dsp:nvSpPr>
        <dsp:cNvPr id="0" name=""/>
        <dsp:cNvSpPr/>
      </dsp:nvSpPr>
      <dsp:spPr>
        <a:xfrm>
          <a:off x="0" y="1489194"/>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Measure</a:t>
          </a:r>
          <a:endParaRPr lang="en-US" sz="2700" kern="1200"/>
        </a:p>
      </dsp:txBody>
      <dsp:txXfrm>
        <a:off x="31613" y="1520807"/>
        <a:ext cx="10452374" cy="584369"/>
      </dsp:txXfrm>
    </dsp:sp>
    <dsp:sp modelId="{BF9F1D10-CFBA-4F6B-921F-45A8B6383847}">
      <dsp:nvSpPr>
        <dsp:cNvPr id="0" name=""/>
        <dsp:cNvSpPr/>
      </dsp:nvSpPr>
      <dsp:spPr>
        <a:xfrm>
          <a:off x="0" y="2214549"/>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Keep change or revert</a:t>
          </a:r>
          <a:endParaRPr lang="en-US" sz="2700" kern="1200"/>
        </a:p>
      </dsp:txBody>
      <dsp:txXfrm>
        <a:off x="31613" y="2246162"/>
        <a:ext cx="10452374" cy="584369"/>
      </dsp:txXfrm>
    </dsp:sp>
    <dsp:sp modelId="{0CC74813-8F88-4EFB-B526-C8948D8C13C1}">
      <dsp:nvSpPr>
        <dsp:cNvPr id="0" name=""/>
        <dsp:cNvSpPr/>
      </dsp:nvSpPr>
      <dsp:spPr>
        <a:xfrm>
          <a:off x="0" y="2939904"/>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New test change implemented</a:t>
          </a:r>
          <a:endParaRPr lang="en-US" sz="2700" kern="1200"/>
        </a:p>
      </dsp:txBody>
      <dsp:txXfrm>
        <a:off x="31613" y="2971517"/>
        <a:ext cx="10452374" cy="584369"/>
      </dsp:txXfrm>
    </dsp:sp>
    <dsp:sp modelId="{69CE1403-FD57-4F06-912F-8A3C201DA229}">
      <dsp:nvSpPr>
        <dsp:cNvPr id="0" name=""/>
        <dsp:cNvSpPr/>
      </dsp:nvSpPr>
      <dsp:spPr>
        <a:xfrm>
          <a:off x="0" y="3665259"/>
          <a:ext cx="10515600"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Rinse and repeat</a:t>
          </a:r>
          <a:endParaRPr lang="en-US" sz="2700" kern="1200"/>
        </a:p>
      </dsp:txBody>
      <dsp:txXfrm>
        <a:off x="31613" y="3696872"/>
        <a:ext cx="10452374" cy="58436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BE7C64-6CBC-46FD-B6DD-A5D24BB0DC47}">
      <dsp:nvSpPr>
        <dsp:cNvPr id="0" name=""/>
        <dsp:cNvSpPr/>
      </dsp:nvSpPr>
      <dsp:spPr>
        <a:xfrm>
          <a:off x="718664" y="31004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34FA49-8046-4CEA-B436-61B7BA36ACAA}">
      <dsp:nvSpPr>
        <dsp:cNvPr id="0" name=""/>
        <dsp:cNvSpPr/>
      </dsp:nvSpPr>
      <dsp:spPr>
        <a:xfrm>
          <a:off x="1135476" y="726854"/>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48AFF9-6330-4C10-92E9-35193EC0B3AD}">
      <dsp:nvSpPr>
        <dsp:cNvPr id="0" name=""/>
        <dsp:cNvSpPr/>
      </dsp:nvSpPr>
      <dsp:spPr>
        <a:xfrm>
          <a:off x="93445" y="287504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database configuration.</a:t>
          </a:r>
          <a:endParaRPr lang="en-US" sz="2300" kern="1200" dirty="0"/>
        </a:p>
      </dsp:txBody>
      <dsp:txXfrm>
        <a:off x="93445" y="2875042"/>
        <a:ext cx="3206250" cy="720000"/>
      </dsp:txXfrm>
    </dsp:sp>
    <dsp:sp modelId="{526310BD-C2A4-4B88-BAC5-298F90AA4566}">
      <dsp:nvSpPr>
        <dsp:cNvPr id="0" name=""/>
        <dsp:cNvSpPr/>
      </dsp:nvSpPr>
      <dsp:spPr>
        <a:xfrm>
          <a:off x="4486008" y="31004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D1BDD6-36FB-4B87-B86F-09EB4E28BA9C}">
      <dsp:nvSpPr>
        <dsp:cNvPr id="0" name=""/>
        <dsp:cNvSpPr/>
      </dsp:nvSpPr>
      <dsp:spPr>
        <a:xfrm>
          <a:off x="4902820" y="726854"/>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C9F5D5-F872-4770-881F-F89F176DFD70}">
      <dsp:nvSpPr>
        <dsp:cNvPr id="0" name=""/>
        <dsp:cNvSpPr/>
      </dsp:nvSpPr>
      <dsp:spPr>
        <a:xfrm>
          <a:off x="3860789" y="287504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a:t>Database code/design</a:t>
          </a:r>
          <a:endParaRPr lang="en-US" sz="2300" kern="1200"/>
        </a:p>
      </dsp:txBody>
      <dsp:txXfrm>
        <a:off x="3860789" y="2875042"/>
        <a:ext cx="3206250" cy="720000"/>
      </dsp:txXfrm>
    </dsp:sp>
    <dsp:sp modelId="{504E86DD-90D5-44A3-AAA6-3574C4EF6B3C}">
      <dsp:nvSpPr>
        <dsp:cNvPr id="0" name=""/>
        <dsp:cNvSpPr/>
      </dsp:nvSpPr>
      <dsp:spPr>
        <a:xfrm>
          <a:off x="8253352" y="310041"/>
          <a:ext cx="1955812" cy="195581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C06633-1951-4FE9-A2CC-CFA615AF25A9}">
      <dsp:nvSpPr>
        <dsp:cNvPr id="0" name=""/>
        <dsp:cNvSpPr/>
      </dsp:nvSpPr>
      <dsp:spPr>
        <a:xfrm>
          <a:off x="8670164" y="726854"/>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8CDA45-2FDE-4962-BEE5-A1BF3C8D3030}">
      <dsp:nvSpPr>
        <dsp:cNvPr id="0" name=""/>
        <dsp:cNvSpPr/>
      </dsp:nvSpPr>
      <dsp:spPr>
        <a:xfrm>
          <a:off x="7628133" y="287504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a:t>Infrastructure</a:t>
          </a:r>
          <a:endParaRPr lang="en-US" sz="2300" kern="1200"/>
        </a:p>
      </dsp:txBody>
      <dsp:txXfrm>
        <a:off x="7628133" y="2875042"/>
        <a:ext cx="320625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AAD32D-49F0-4A18-A04C-442A47EB0419}">
      <dsp:nvSpPr>
        <dsp:cNvPr id="0" name=""/>
        <dsp:cNvSpPr/>
      </dsp:nvSpPr>
      <dsp:spPr>
        <a:xfrm>
          <a:off x="0" y="31583"/>
          <a:ext cx="6364224" cy="144209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New VMs have:</a:t>
          </a:r>
        </a:p>
      </dsp:txBody>
      <dsp:txXfrm>
        <a:off x="70397" y="101980"/>
        <a:ext cx="6223430" cy="1301304"/>
      </dsp:txXfrm>
    </dsp:sp>
    <dsp:sp modelId="{38A5008C-45D1-47C6-B357-13EE6BD34D56}">
      <dsp:nvSpPr>
        <dsp:cNvPr id="0" name=""/>
        <dsp:cNvSpPr/>
      </dsp:nvSpPr>
      <dsp:spPr>
        <a:xfrm>
          <a:off x="0" y="1473681"/>
          <a:ext cx="6364224"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06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New Features</a:t>
          </a:r>
        </a:p>
        <a:p>
          <a:pPr marL="228600" lvl="1" indent="-228600" algn="l" defTabSz="889000">
            <a:lnSpc>
              <a:spcPct val="90000"/>
            </a:lnSpc>
            <a:spcBef>
              <a:spcPct val="0"/>
            </a:spcBef>
            <a:spcAft>
              <a:spcPct val="20000"/>
            </a:spcAft>
            <a:buChar char="•"/>
          </a:pPr>
          <a:r>
            <a:rPr lang="en-US" sz="2000" kern="1200"/>
            <a:t>Higher thresholds</a:t>
          </a:r>
        </a:p>
        <a:p>
          <a:pPr marL="228600" lvl="1" indent="-228600" algn="l" defTabSz="889000">
            <a:lnSpc>
              <a:spcPct val="90000"/>
            </a:lnSpc>
            <a:spcBef>
              <a:spcPct val="0"/>
            </a:spcBef>
            <a:spcAft>
              <a:spcPct val="20000"/>
            </a:spcAft>
            <a:buChar char="•"/>
          </a:pPr>
          <a:r>
            <a:rPr lang="en-US" sz="2000" kern="1200"/>
            <a:t>Newest hardware specs</a:t>
          </a:r>
        </a:p>
      </dsp:txBody>
      <dsp:txXfrm>
        <a:off x="0" y="1473681"/>
        <a:ext cx="6364224" cy="1049490"/>
      </dsp:txXfrm>
    </dsp:sp>
    <dsp:sp modelId="{E3C4205F-6C81-478E-931C-9582AD7D2A5B}">
      <dsp:nvSpPr>
        <dsp:cNvPr id="0" name=""/>
        <dsp:cNvSpPr/>
      </dsp:nvSpPr>
      <dsp:spPr>
        <a:xfrm>
          <a:off x="0" y="2523171"/>
          <a:ext cx="6364224" cy="1442098"/>
        </a:xfrm>
        <a:prstGeom prst="roundRect">
          <a:avLst/>
        </a:prstGeom>
        <a:solidFill>
          <a:schemeClr val="accent5">
            <a:hueOff val="393725"/>
            <a:satOff val="21144"/>
            <a:lumOff val="-764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Rarely takes more than a couple minutes to perform an upgrade to the newest compute in the same series family.</a:t>
          </a:r>
        </a:p>
      </dsp:txBody>
      <dsp:txXfrm>
        <a:off x="70397" y="2593568"/>
        <a:ext cx="6223430" cy="1301304"/>
      </dsp:txXfrm>
    </dsp:sp>
    <dsp:sp modelId="{667A35D0-96C5-44B1-B849-C3E5D9AFEFF8}">
      <dsp:nvSpPr>
        <dsp:cNvPr id="0" name=""/>
        <dsp:cNvSpPr/>
      </dsp:nvSpPr>
      <dsp:spPr>
        <a:xfrm>
          <a:off x="0" y="4040150"/>
          <a:ext cx="6364224" cy="1442098"/>
        </a:xfrm>
        <a:prstGeom prst="roundRect">
          <a:avLst/>
        </a:prstGeom>
        <a:solidFill>
          <a:schemeClr val="accent5">
            <a:hueOff val="787450"/>
            <a:satOff val="42288"/>
            <a:lumOff val="-15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When choosing VM, consider memory/compute optimized series with large series family.</a:t>
          </a:r>
        </a:p>
      </dsp:txBody>
      <dsp:txXfrm>
        <a:off x="70397" y="4110547"/>
        <a:ext cx="6223430" cy="13013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926E54-D50B-4827-8725-0025ABA938CB}">
      <dsp:nvSpPr>
        <dsp:cNvPr id="0" name=""/>
        <dsp:cNvSpPr/>
      </dsp:nvSpPr>
      <dsp:spPr>
        <a:xfrm>
          <a:off x="0" y="413329"/>
          <a:ext cx="6666833" cy="225459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b="0" i="0" kern="1200"/>
            <a:t>Choose Tier 1 storage for solid performance to keep up with WAL writes.</a:t>
          </a:r>
          <a:endParaRPr lang="en-US" sz="4100" kern="1200"/>
        </a:p>
      </dsp:txBody>
      <dsp:txXfrm>
        <a:off x="110060" y="523389"/>
        <a:ext cx="6446713" cy="2034470"/>
      </dsp:txXfrm>
    </dsp:sp>
    <dsp:sp modelId="{382D5098-639D-4D93-9C74-7C3764CB89C7}">
      <dsp:nvSpPr>
        <dsp:cNvPr id="0" name=""/>
        <dsp:cNvSpPr/>
      </dsp:nvSpPr>
      <dsp:spPr>
        <a:xfrm>
          <a:off x="0" y="2786000"/>
          <a:ext cx="6666833" cy="2254590"/>
        </a:xfrm>
        <a:prstGeom prst="roundRect">
          <a:avLst/>
        </a:prstGeom>
        <a:gradFill rotWithShape="0">
          <a:gsLst>
            <a:gs pos="0">
              <a:schemeClr val="accent2">
                <a:hueOff val="-1446200"/>
                <a:satOff val="-9924"/>
                <a:lumOff val="5098"/>
                <a:alphaOff val="0"/>
                <a:satMod val="103000"/>
                <a:lumMod val="102000"/>
                <a:tint val="94000"/>
              </a:schemeClr>
            </a:gs>
            <a:gs pos="50000">
              <a:schemeClr val="accent2">
                <a:hueOff val="-1446200"/>
                <a:satOff val="-9924"/>
                <a:lumOff val="5098"/>
                <a:alphaOff val="0"/>
                <a:satMod val="110000"/>
                <a:lumMod val="100000"/>
                <a:shade val="100000"/>
              </a:schemeClr>
            </a:gs>
            <a:gs pos="100000">
              <a:schemeClr val="accent2">
                <a:hueOff val="-1446200"/>
                <a:satOff val="-9924"/>
                <a:lumOff val="509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b="0" i="0" kern="1200"/>
            <a:t>Have a dedicated POSTGRES user that owns the database directories and installation.</a:t>
          </a:r>
          <a:endParaRPr lang="en-US" sz="4100" kern="1200"/>
        </a:p>
      </dsp:txBody>
      <dsp:txXfrm>
        <a:off x="110060" y="2896060"/>
        <a:ext cx="6446713" cy="203447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B3D1F-EC06-493B-8728-1EC6623EEA9A}">
      <dsp:nvSpPr>
        <dsp:cNvPr id="0" name=""/>
        <dsp:cNvSpPr/>
      </dsp:nvSpPr>
      <dsp:spPr>
        <a:xfrm rot="5400000">
          <a:off x="3251828" y="-691680"/>
          <a:ext cx="2151686" cy="4073103"/>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b="0" i="0" kern="1200"/>
            <a:t>PaaS is often very limited combinations.</a:t>
          </a:r>
          <a:endParaRPr lang="en-US" sz="1800" kern="1200"/>
        </a:p>
        <a:p>
          <a:pPr marL="171450" lvl="1" indent="-171450" algn="l" defTabSz="800100">
            <a:lnSpc>
              <a:spcPct val="90000"/>
            </a:lnSpc>
            <a:spcBef>
              <a:spcPct val="0"/>
            </a:spcBef>
            <a:spcAft>
              <a:spcPct val="15000"/>
            </a:spcAft>
            <a:buChar char="•"/>
          </a:pPr>
          <a:r>
            <a:rPr lang="en-US" sz="1800" b="0" i="0" kern="1200"/>
            <a:t>Native storage are limited at the VM, not the storage.  </a:t>
          </a:r>
          <a:endParaRPr lang="en-US" sz="1800" kern="1200"/>
        </a:p>
        <a:p>
          <a:pPr marL="171450" lvl="1" indent="-171450" algn="l" defTabSz="800100">
            <a:lnSpc>
              <a:spcPct val="90000"/>
            </a:lnSpc>
            <a:spcBef>
              <a:spcPct val="0"/>
            </a:spcBef>
            <a:spcAft>
              <a:spcPct val="15000"/>
            </a:spcAft>
            <a:buChar char="•"/>
          </a:pPr>
          <a:r>
            <a:rPr lang="en-US" sz="1800" b="0" i="0" kern="1200"/>
            <a:t>Always read the quota and limits in the documentation for the product and solution tier.</a:t>
          </a:r>
          <a:endParaRPr lang="en-US" sz="1800" kern="1200"/>
        </a:p>
      </dsp:txBody>
      <dsp:txXfrm rot="-5400000">
        <a:off x="2291120" y="374065"/>
        <a:ext cx="3968066" cy="1941612"/>
      </dsp:txXfrm>
    </dsp:sp>
    <dsp:sp modelId="{8853E436-C4EF-43AD-AF16-D450A0CEA08A}">
      <dsp:nvSpPr>
        <dsp:cNvPr id="0" name=""/>
        <dsp:cNvSpPr/>
      </dsp:nvSpPr>
      <dsp:spPr>
        <a:xfrm>
          <a:off x="0" y="67"/>
          <a:ext cx="2291120" cy="268960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b="0" i="0" kern="1200"/>
            <a:t>Native storage solutions and PaaS have stringent limits.</a:t>
          </a:r>
          <a:endParaRPr lang="en-US" sz="2600" kern="1200"/>
        </a:p>
      </dsp:txBody>
      <dsp:txXfrm>
        <a:off x="111843" y="111910"/>
        <a:ext cx="2067434" cy="2465922"/>
      </dsp:txXfrm>
    </dsp:sp>
    <dsp:sp modelId="{2EDFCA3F-8292-49DD-A1F0-ECC29488D3CB}">
      <dsp:nvSpPr>
        <dsp:cNvPr id="0" name=""/>
        <dsp:cNvSpPr/>
      </dsp:nvSpPr>
      <dsp:spPr>
        <a:xfrm rot="5400000">
          <a:off x="3251828" y="2132408"/>
          <a:ext cx="2151686" cy="4073103"/>
        </a:xfrm>
        <a:prstGeom prst="round2SameRect">
          <a:avLst/>
        </a:prstGeom>
        <a:solidFill>
          <a:schemeClr val="accent2">
            <a:tint val="40000"/>
            <a:alpha val="90000"/>
            <a:hueOff val="-1757410"/>
            <a:satOff val="-6624"/>
            <a:lumOff val="722"/>
            <a:alphaOff val="0"/>
          </a:schemeClr>
        </a:solidFill>
        <a:ln w="12700" cap="flat" cmpd="sng" algn="ctr">
          <a:solidFill>
            <a:schemeClr val="accent2">
              <a:tint val="40000"/>
              <a:alpha val="90000"/>
              <a:hueOff val="-1757410"/>
              <a:satOff val="-6624"/>
              <a:lumOff val="72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b="0" i="0" kern="1200" dirty="0"/>
            <a:t>Can achieve upwards of 20 – 32 GBPs IO.</a:t>
          </a:r>
          <a:endParaRPr lang="en-US" sz="1800" kern="1200" dirty="0"/>
        </a:p>
        <a:p>
          <a:pPr marL="171450" lvl="1" indent="-171450" algn="l" defTabSz="800100">
            <a:lnSpc>
              <a:spcPct val="90000"/>
            </a:lnSpc>
            <a:spcBef>
              <a:spcPct val="0"/>
            </a:spcBef>
            <a:spcAft>
              <a:spcPct val="15000"/>
            </a:spcAft>
            <a:buChar char="•"/>
          </a:pPr>
          <a:r>
            <a:rPr lang="en-US" sz="1800" kern="1200" dirty="0"/>
            <a:t>May require more advanced configurations.</a:t>
          </a:r>
        </a:p>
        <a:p>
          <a:pPr marL="171450" lvl="1" indent="-171450" algn="l" defTabSz="800100">
            <a:lnSpc>
              <a:spcPct val="90000"/>
            </a:lnSpc>
            <a:spcBef>
              <a:spcPct val="0"/>
            </a:spcBef>
            <a:spcAft>
              <a:spcPct val="15000"/>
            </a:spcAft>
            <a:buChar char="•"/>
          </a:pPr>
          <a:r>
            <a:rPr lang="en-US" sz="1800" kern="1200" dirty="0"/>
            <a:t>Always verify, especially with virtualized or containers that PostgreSQL is USING the storage.</a:t>
          </a:r>
        </a:p>
      </dsp:txBody>
      <dsp:txXfrm rot="-5400000">
        <a:off x="2291120" y="3198154"/>
        <a:ext cx="3968066" cy="1941612"/>
      </dsp:txXfrm>
    </dsp:sp>
    <dsp:sp modelId="{B996055A-4F1C-4A41-8A7B-3410095EB2AB}">
      <dsp:nvSpPr>
        <dsp:cNvPr id="0" name=""/>
        <dsp:cNvSpPr/>
      </dsp:nvSpPr>
      <dsp:spPr>
        <a:xfrm>
          <a:off x="0" y="2824156"/>
          <a:ext cx="2291120" cy="2689608"/>
        </a:xfrm>
        <a:prstGeom prst="roundRect">
          <a:avLst/>
        </a:prstGeom>
        <a:solidFill>
          <a:schemeClr val="accent2">
            <a:hueOff val="-1446200"/>
            <a:satOff val="-9924"/>
            <a:lumOff val="5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b="0" i="0" kern="1200"/>
            <a:t>IaaS with network attached storage have fewer limitations.</a:t>
          </a:r>
          <a:endParaRPr lang="en-US" sz="2600" kern="1200"/>
        </a:p>
      </dsp:txBody>
      <dsp:txXfrm>
        <a:off x="111843" y="2935999"/>
        <a:ext cx="2067434" cy="24659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FE890-E896-459C-A650-FBF84D22CE6C}">
      <dsp:nvSpPr>
        <dsp:cNvPr id="0" name=""/>
        <dsp:cNvSpPr/>
      </dsp:nvSpPr>
      <dsp:spPr>
        <a:xfrm>
          <a:off x="1748064" y="2975"/>
          <a:ext cx="3342605" cy="2005563"/>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a:t>Specific Parameters</a:t>
          </a:r>
        </a:p>
      </dsp:txBody>
      <dsp:txXfrm>
        <a:off x="1748064" y="2975"/>
        <a:ext cx="3342605" cy="2005563"/>
      </dsp:txXfrm>
    </dsp:sp>
    <dsp:sp modelId="{14D7A0CE-899A-47F4-A2D3-C305C8AD2914}">
      <dsp:nvSpPr>
        <dsp:cNvPr id="0" name=""/>
        <dsp:cNvSpPr/>
      </dsp:nvSpPr>
      <dsp:spPr>
        <a:xfrm>
          <a:off x="5424930" y="2975"/>
          <a:ext cx="3342605" cy="2005563"/>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a:t>Setting Parameters</a:t>
          </a:r>
        </a:p>
      </dsp:txBody>
      <dsp:txXfrm>
        <a:off x="5424930" y="2975"/>
        <a:ext cx="3342605" cy="2005563"/>
      </dsp:txXfrm>
    </dsp:sp>
    <dsp:sp modelId="{68FA2EA7-8280-4E68-87AE-4C2624EA4363}">
      <dsp:nvSpPr>
        <dsp:cNvPr id="0" name=""/>
        <dsp:cNvSpPr/>
      </dsp:nvSpPr>
      <dsp:spPr>
        <a:xfrm>
          <a:off x="3586497" y="2342799"/>
          <a:ext cx="3342605" cy="2005563"/>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a:t>Dynamic vs. Static Parameters</a:t>
          </a:r>
        </a:p>
      </dsp:txBody>
      <dsp:txXfrm>
        <a:off x="3586497" y="2342799"/>
        <a:ext cx="3342605" cy="200556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8837B-88F0-4E5D-84A7-E4EF2CA3A3CB}">
      <dsp:nvSpPr>
        <dsp:cNvPr id="0" name=""/>
        <dsp:cNvSpPr/>
      </dsp:nvSpPr>
      <dsp:spPr>
        <a:xfrm>
          <a:off x="0" y="2692"/>
          <a:ext cx="6364224" cy="550844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b="0" i="0" kern="1200"/>
            <a:t>effective_cache_size</a:t>
          </a:r>
          <a:endParaRPr lang="en-US" sz="4400" kern="1200"/>
        </a:p>
        <a:p>
          <a:pPr marL="285750" lvl="1" indent="-285750" algn="l" defTabSz="1511300">
            <a:lnSpc>
              <a:spcPct val="90000"/>
            </a:lnSpc>
            <a:spcBef>
              <a:spcPct val="0"/>
            </a:spcBef>
            <a:spcAft>
              <a:spcPct val="15000"/>
            </a:spcAft>
            <a:buChar char="•"/>
          </a:pPr>
          <a:r>
            <a:rPr lang="en-US" sz="3400" b="0" i="0" kern="1200" dirty="0"/>
            <a:t>Although a guideline and not a guarantee, it’s important to let the database server know how much cache is available to the kernel</a:t>
          </a:r>
          <a:endParaRPr lang="en-US" sz="3400" kern="1200" dirty="0"/>
        </a:p>
        <a:p>
          <a:pPr marL="285750" lvl="1" indent="-285750" algn="l" defTabSz="1511300">
            <a:lnSpc>
              <a:spcPct val="90000"/>
            </a:lnSpc>
            <a:spcBef>
              <a:spcPct val="0"/>
            </a:spcBef>
            <a:spcAft>
              <a:spcPct val="15000"/>
            </a:spcAft>
            <a:buChar char="•"/>
          </a:pPr>
          <a:r>
            <a:rPr lang="en-US" sz="3400" kern="1200" dirty="0"/>
            <a:t>If IO is being tested, this should be done in moderation.</a:t>
          </a:r>
        </a:p>
      </dsp:txBody>
      <dsp:txXfrm>
        <a:off x="161337" y="164029"/>
        <a:ext cx="6041550" cy="518577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1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0.0587</cdr:x>
      <cdr:y>0.19272</cdr:y>
    </cdr:from>
    <cdr:to>
      <cdr:x>0.81594</cdr:x>
      <cdr:y>0.19272</cdr:y>
    </cdr:to>
    <cdr:cxnSp macro="">
      <cdr:nvCxnSpPr>
        <cdr:cNvPr id="3" name="Straight Arrow Connector 2">
          <a:extLst xmlns:a="http://schemas.openxmlformats.org/drawingml/2006/main">
            <a:ext uri="{FF2B5EF4-FFF2-40B4-BE49-F238E27FC236}">
              <a16:creationId xmlns:a16="http://schemas.microsoft.com/office/drawing/2014/main" id="{AA2CCE99-FDFA-13CC-E943-9FF2654E2EB2}"/>
            </a:ext>
          </a:extLst>
        </cdr:cNvPr>
        <cdr:cNvCxnSpPr/>
      </cdr:nvCxnSpPr>
      <cdr:spPr>
        <a:xfrm xmlns:a="http://schemas.openxmlformats.org/drawingml/2006/main">
          <a:off x="617220" y="839794"/>
          <a:ext cx="7962900" cy="0"/>
        </a:xfrm>
        <a:prstGeom xmlns:a="http://schemas.openxmlformats.org/drawingml/2006/main" prst="straightConnector1">
          <a:avLst/>
        </a:prstGeom>
        <a:ln xmlns:a="http://schemas.openxmlformats.org/drawingml/2006/main" w="19050" cap="flat" cmpd="sng" algn="ctr">
          <a:solidFill>
            <a:srgbClr val="FF0000"/>
          </a:solidFill>
          <a:prstDash val="dash"/>
          <a:round/>
          <a:headEnd type="none" w="med" len="med"/>
          <a:tailEnd type="arrow"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dr:relSizeAnchor xmlns:cdr="http://schemas.openxmlformats.org/drawingml/2006/chartDrawing">
    <cdr:from>
      <cdr:x>0.78768</cdr:x>
      <cdr:y>0.43404</cdr:y>
    </cdr:from>
    <cdr:to>
      <cdr:x>0.94652</cdr:x>
      <cdr:y>0.72083</cdr:y>
    </cdr:to>
    <cdr:sp macro="" textlink="">
      <cdr:nvSpPr>
        <cdr:cNvPr id="4" name="Speech Bubble: Rectangle with Corners Rounded 3">
          <a:extLst xmlns:a="http://schemas.openxmlformats.org/drawingml/2006/main">
            <a:ext uri="{FF2B5EF4-FFF2-40B4-BE49-F238E27FC236}">
              <a16:creationId xmlns:a16="http://schemas.microsoft.com/office/drawing/2014/main" id="{837F0A0D-6F3E-7988-0738-D623A26E0A3D}"/>
            </a:ext>
          </a:extLst>
        </cdr:cNvPr>
        <cdr:cNvSpPr/>
      </cdr:nvSpPr>
      <cdr:spPr>
        <a:xfrm xmlns:a="http://schemas.openxmlformats.org/drawingml/2006/main">
          <a:off x="8282940" y="1891354"/>
          <a:ext cx="1670304" cy="1249680"/>
        </a:xfrm>
        <a:prstGeom xmlns:a="http://schemas.openxmlformats.org/drawingml/2006/main" prst="wedgeRoundRectCallout">
          <a:avLst>
            <a:gd name="adj1" fmla="val -58243"/>
            <a:gd name="adj2" fmla="val -129878"/>
            <a:gd name="adj3" fmla="val 16667"/>
          </a:avLst>
        </a:prstGeom>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kern="1200" dirty="0"/>
            <a:t>Single Node Performance was great vs. 100% cached and other flavors in single node, but couldn’t scale.</a:t>
          </a:r>
        </a:p>
      </cdr:txBody>
    </cdr:sp>
  </cdr:relSizeAnchor>
</c:userShapes>
</file>

<file path=ppt/drawings/drawing2.xml><?xml version="1.0" encoding="utf-8"?>
<c:userShapes xmlns:c="http://schemas.openxmlformats.org/drawingml/2006/chart">
  <cdr:relSizeAnchor xmlns:cdr="http://schemas.openxmlformats.org/drawingml/2006/chartDrawing">
    <cdr:from>
      <cdr:x>0.18261</cdr:x>
      <cdr:y>0.36848</cdr:y>
    </cdr:from>
    <cdr:to>
      <cdr:x>0.47391</cdr:x>
      <cdr:y>0.43677</cdr:y>
    </cdr:to>
    <cdr:sp macro="" textlink="">
      <cdr:nvSpPr>
        <cdr:cNvPr id="2" name="TextBox 1">
          <a:extLst xmlns:a="http://schemas.openxmlformats.org/drawingml/2006/main">
            <a:ext uri="{FF2B5EF4-FFF2-40B4-BE49-F238E27FC236}">
              <a16:creationId xmlns:a16="http://schemas.microsoft.com/office/drawing/2014/main" id="{98B74B4D-6C41-400F-DBF9-A112F2AA7526}"/>
            </a:ext>
          </a:extLst>
        </cdr:cNvPr>
        <cdr:cNvSpPr txBox="1"/>
      </cdr:nvSpPr>
      <cdr:spPr>
        <a:xfrm xmlns:a="http://schemas.openxmlformats.org/drawingml/2006/main">
          <a:off x="1920240" y="1603375"/>
          <a:ext cx="3063240" cy="29718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b="1" kern="1200" dirty="0">
              <a:solidFill>
                <a:srgbClr val="7030A0"/>
              </a:solidFill>
            </a:rPr>
            <a:t>285% Increase from single node!</a:t>
          </a:r>
        </a:p>
      </cdr:txBody>
    </cdr:sp>
  </cdr:relSizeAnchor>
  <cdr:relSizeAnchor xmlns:cdr="http://schemas.openxmlformats.org/drawingml/2006/chartDrawing">
    <cdr:from>
      <cdr:x>0.58623</cdr:x>
      <cdr:y>0.16826</cdr:y>
    </cdr:from>
    <cdr:to>
      <cdr:x>0.87754</cdr:x>
      <cdr:y>0.23656</cdr:y>
    </cdr:to>
    <cdr:sp macro="" textlink="">
      <cdr:nvSpPr>
        <cdr:cNvPr id="5" name="TextBox 1">
          <a:extLst xmlns:a="http://schemas.openxmlformats.org/drawingml/2006/main">
            <a:ext uri="{FF2B5EF4-FFF2-40B4-BE49-F238E27FC236}">
              <a16:creationId xmlns:a16="http://schemas.microsoft.com/office/drawing/2014/main" id="{168E7889-4AC8-48B4-4B4B-03F550E76129}"/>
            </a:ext>
          </a:extLst>
        </cdr:cNvPr>
        <cdr:cNvSpPr txBox="1"/>
      </cdr:nvSpPr>
      <cdr:spPr>
        <a:xfrm xmlns:a="http://schemas.openxmlformats.org/drawingml/2006/main">
          <a:off x="6164580" y="732155"/>
          <a:ext cx="3063240" cy="29718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kern="1200" dirty="0">
              <a:solidFill>
                <a:srgbClr val="7030A0"/>
              </a:solidFill>
            </a:rPr>
            <a:t>61% Utilization of Silk!</a:t>
          </a:r>
        </a:p>
      </cdr:txBody>
    </cdr:sp>
  </cdr:relSizeAnchor>
</c:userShapes>
</file>

<file path=ppt/handoutMasters/_rels/handout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3849688" y="9428163"/>
            <a:ext cx="2946400" cy="496887"/>
          </a:xfrm>
          <a:prstGeom prst="rect">
            <a:avLst/>
          </a:prstGeom>
        </p:spPr>
        <p:txBody>
          <a:bodyPr vert="horz" lIns="91440" tIns="45720" rIns="91440" bIns="45720" rtlCol="0" anchor="b"/>
          <a:lstStyle>
            <a:lvl1pPr algn="r">
              <a:defRPr sz="1200"/>
            </a:lvl1pPr>
          </a:lstStyle>
          <a:p>
            <a:fld id="{0398EB52-2B16-4D4A-8A47-B858A822CB1B}" type="slidenum">
              <a:rPr lang="en-US" b="0" smtClean="0">
                <a:latin typeface="Roboto Bold"/>
                <a:cs typeface="Roboto Bold"/>
              </a:rPr>
              <a:t>‹#›</a:t>
            </a:fld>
            <a:endParaRPr lang="en-US" b="0" dirty="0">
              <a:latin typeface="Roboto Bold"/>
              <a:cs typeface="Roboto Bold"/>
            </a:endParaRPr>
          </a:p>
        </p:txBody>
      </p:sp>
      <p:pic>
        <p:nvPicPr>
          <p:cNvPr id="4" name="Picture 3"/>
          <p:cNvPicPr>
            <a:picLocks noChangeAspect="1"/>
          </p:cNvPicPr>
          <p:nvPr/>
        </p:nvPicPr>
        <p:blipFill>
          <a:blip r:embed="rId2"/>
          <a:stretch>
            <a:fillRect/>
          </a:stretch>
        </p:blipFill>
        <p:spPr>
          <a:xfrm>
            <a:off x="4686299" y="268390"/>
            <a:ext cx="1782232" cy="426186"/>
          </a:xfrm>
          <a:prstGeom prst="rect">
            <a:avLst/>
          </a:prstGeom>
        </p:spPr>
      </p:pic>
    </p:spTree>
    <p:extLst>
      <p:ext uri="{BB962C8B-B14F-4D97-AF65-F5344CB8AC3E}">
        <p14:creationId xmlns:p14="http://schemas.microsoft.com/office/powerpoint/2010/main" val="1177031821"/>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jpeg>
</file>

<file path=ppt/media/image12.jpg>
</file>

<file path=ppt/media/image13.jpeg>
</file>

<file path=ppt/media/image14.png>
</file>

<file path=ppt/media/image15.svg>
</file>

<file path=ppt/media/image16.png>
</file>

<file path=ppt/media/image17.svg>
</file>

<file path=ppt/media/image18.png>
</file>

<file path=ppt/media/image19.svg>
</file>

<file path=ppt/media/image20.jpe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0.png>
</file>

<file path=ppt/media/image31.svg>
</file>

<file path=ppt/media/image32.png>
</file>

<file path=ppt/media/image33.png>
</file>

<file path=ppt/media/image34.svg>
</file>

<file path=ppt/media/image35.png>
</file>

<file path=ppt/media/image36.svg>
</file>

<file path=ppt/media/image37.png>
</file>

<file path=ppt/media/image38.svg>
</file>

<file path=ppt/media/image39.jpeg>
</file>

<file path=ppt/media/image40.jpeg>
</file>

<file path=ppt/media/image41.png>
</file>

<file path=ppt/media/image5.png>
</file>

<file path=ppt/media/image6.sv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88579" y="89551"/>
            <a:ext cx="2946400" cy="498475"/>
          </a:xfrm>
          <a:prstGeom prst="rect">
            <a:avLst/>
          </a:prstGeom>
        </p:spPr>
        <p:txBody>
          <a:bodyPr vert="horz" lIns="91440" tIns="45720" rIns="91440" bIns="45720" rtlCol="0"/>
          <a:lstStyle>
            <a:lvl1pPr algn="l" fontAlgn="auto">
              <a:spcBef>
                <a:spcPts val="0"/>
              </a:spcBef>
              <a:spcAft>
                <a:spcPts val="0"/>
              </a:spcAft>
              <a:defRPr sz="1200" b="0" i="0" smtClean="0">
                <a:latin typeface="Roboto Regular"/>
                <a:cs typeface="Roboto Regular"/>
              </a:defRPr>
            </a:lvl1pPr>
          </a:lstStyle>
          <a:p>
            <a:pPr>
              <a:defRPr/>
            </a:pPr>
            <a:fld id="{F27B4D97-523D-4DEF-962B-78D09A9489A3}" type="datetimeFigureOut">
              <a:rPr lang="en-US" smtClean="0"/>
              <a:pPr>
                <a:defRPr/>
              </a:pPr>
              <a:t>12/4/2024</a:t>
            </a:fld>
            <a:endParaRPr lang="en-US" dirty="0"/>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79450" y="4776788"/>
            <a:ext cx="5438775" cy="3908425"/>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pic>
        <p:nvPicPr>
          <p:cNvPr id="6" name="Picture 5"/>
          <p:cNvPicPr>
            <a:picLocks noChangeAspect="1"/>
          </p:cNvPicPr>
          <p:nvPr/>
        </p:nvPicPr>
        <p:blipFill>
          <a:blip r:embed="rId2"/>
          <a:stretch>
            <a:fillRect/>
          </a:stretch>
        </p:blipFill>
        <p:spPr>
          <a:xfrm>
            <a:off x="4718509" y="308965"/>
            <a:ext cx="1782232" cy="426186"/>
          </a:xfrm>
          <a:prstGeom prst="rect">
            <a:avLst/>
          </a:prstGeom>
        </p:spPr>
      </p:pic>
    </p:spTree>
    <p:extLst>
      <p:ext uri="{BB962C8B-B14F-4D97-AF65-F5344CB8AC3E}">
        <p14:creationId xmlns:p14="http://schemas.microsoft.com/office/powerpoint/2010/main" val="145058702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31017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26524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2</a:t>
            </a:fld>
            <a:endParaRPr lang="en-US" dirty="0"/>
          </a:p>
        </p:txBody>
      </p:sp>
    </p:spTree>
    <p:extLst>
      <p:ext uri="{BB962C8B-B14F-4D97-AF65-F5344CB8AC3E}">
        <p14:creationId xmlns:p14="http://schemas.microsoft.com/office/powerpoint/2010/main" val="1698969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Default is 4GB</a:t>
            </a:r>
          </a:p>
          <a:p>
            <a:r>
              <a:rPr lang="en-US" dirty="0"/>
              <a:t>Size of filesystem cache,, CPU caches, etc.</a:t>
            </a:r>
          </a:p>
          <a:p>
            <a:endParaRPr lang="en-US" dirty="0"/>
          </a:p>
          <a:p>
            <a:endParaRPr lang="en-US" dirty="0"/>
          </a:p>
        </p:txBody>
      </p:sp>
    </p:spTree>
    <p:extLst>
      <p:ext uri="{BB962C8B-B14F-4D97-AF65-F5344CB8AC3E}">
        <p14:creationId xmlns:p14="http://schemas.microsoft.com/office/powerpoint/2010/main" val="1059995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4MB is default and too low.</a:t>
            </a:r>
          </a:p>
          <a:p>
            <a:r>
              <a:rPr lang="en-US" dirty="0"/>
              <a:t>Set it to 64MB for my PostgreSQL </a:t>
            </a:r>
            <a:r>
              <a:rPr lang="en-US" dirty="0" err="1"/>
              <a:t>AlloyDB</a:t>
            </a:r>
            <a:r>
              <a:rPr lang="en-US" dirty="0"/>
              <a:t> Omni environment.</a:t>
            </a:r>
          </a:p>
          <a:p>
            <a:endParaRPr lang="en-US" dirty="0"/>
          </a:p>
          <a:p>
            <a:r>
              <a:rPr lang="en-US" dirty="0"/>
              <a:t>This is enough for my sorting, etc. and not have to spill to the temporary file.</a:t>
            </a:r>
          </a:p>
        </p:txBody>
      </p:sp>
    </p:spTree>
    <p:extLst>
      <p:ext uri="{BB962C8B-B14F-4D97-AF65-F5344CB8AC3E}">
        <p14:creationId xmlns:p14="http://schemas.microsoft.com/office/powerpoint/2010/main" val="2925152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to OFF, a few commits may be lost.</a:t>
            </a:r>
          </a:p>
          <a:p>
            <a:r>
              <a:rPr lang="en-US" dirty="0"/>
              <a:t>Set to LOCAL, local WAL Write first and then WAL flush completes </a:t>
            </a:r>
          </a:p>
          <a:p>
            <a:r>
              <a:rPr lang="en-US" dirty="0" err="1"/>
              <a:t>Rremote_write</a:t>
            </a:r>
            <a:r>
              <a:rPr lang="en-US" dirty="0"/>
              <a:t>- must be handed over to remote instances and acknowledged before they can be flushed.</a:t>
            </a:r>
          </a:p>
          <a:p>
            <a:r>
              <a:rPr lang="en-US" dirty="0"/>
              <a:t>ON is the default value (on, true, yes, 1)requires an acknowledgement from the remote standby if there is one before it will release.</a:t>
            </a:r>
          </a:p>
          <a:p>
            <a:r>
              <a:rPr lang="en-US" dirty="0" err="1"/>
              <a:t>Remote_apply</a:t>
            </a:r>
            <a:r>
              <a:rPr lang="en-US" dirty="0"/>
              <a:t> is the longest wait on commit, as it must </a:t>
            </a:r>
            <a:r>
              <a:rPr lang="en-US" dirty="0" err="1"/>
              <a:t>receie</a:t>
            </a:r>
            <a:r>
              <a:rPr lang="en-US" dirty="0"/>
              <a:t> a synch commit from all standbys before it flushes.</a:t>
            </a:r>
          </a:p>
          <a:p>
            <a:endParaRPr lang="en-US" dirty="0"/>
          </a:p>
          <a:p>
            <a:r>
              <a:rPr lang="en-US" dirty="0"/>
              <a:t>Local is the least risky with fastest response times.</a:t>
            </a:r>
          </a:p>
        </p:txBody>
      </p:sp>
    </p:spTree>
    <p:extLst>
      <p:ext uri="{BB962C8B-B14F-4D97-AF65-F5344CB8AC3E}">
        <p14:creationId xmlns:p14="http://schemas.microsoft.com/office/powerpoint/2010/main" val="4180579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51F47"/>
                </a:solidFill>
                <a:effectLst/>
                <a:latin typeface="verdana" panose="020B0604030504040204" pitchFamily="34" charset="0"/>
              </a:rPr>
              <a:t>check that the idle settings are enabled</a:t>
            </a:r>
          </a:p>
          <a:p>
            <a:r>
              <a:rPr lang="en-US" b="0" i="0" dirty="0">
                <a:solidFill>
                  <a:srgbClr val="251F47"/>
                </a:solidFill>
                <a:effectLst/>
                <a:latin typeface="verdana" panose="020B0604030504040204" pitchFamily="34" charset="0"/>
              </a:rPr>
              <a:t>(for Intel CPUs) that the </a:t>
            </a:r>
            <a:r>
              <a:rPr lang="en-US" b="0" i="0" dirty="0" err="1">
                <a:solidFill>
                  <a:srgbClr val="251F47"/>
                </a:solidFill>
                <a:effectLst/>
                <a:latin typeface="verdana" panose="020B0604030504040204" pitchFamily="34" charset="0"/>
              </a:rPr>
              <a:t>intel_idle</a:t>
            </a:r>
            <a:r>
              <a:rPr lang="en-US" b="0" i="0" dirty="0">
                <a:solidFill>
                  <a:srgbClr val="251F47"/>
                </a:solidFill>
                <a:effectLst/>
                <a:latin typeface="verdana" panose="020B0604030504040204" pitchFamily="34" charset="0"/>
              </a:rPr>
              <a:t> driver is used.</a:t>
            </a:r>
          </a:p>
          <a:p>
            <a:endParaRPr lang="en-US" b="0" i="0" dirty="0">
              <a:solidFill>
                <a:srgbClr val="251F47"/>
              </a:solidFill>
              <a:effectLst/>
              <a:latin typeface="verdana" panose="020B0604030504040204" pitchFamily="34" charset="0"/>
            </a:endParaRPr>
          </a:p>
          <a:p>
            <a:r>
              <a:rPr lang="en-US" b="0" i="0" dirty="0">
                <a:solidFill>
                  <a:srgbClr val="251F47"/>
                </a:solidFill>
                <a:effectLst/>
                <a:latin typeface="verdana" panose="020B0604030504040204" pitchFamily="34" charset="0"/>
              </a:rPr>
              <a:t>Note that the </a:t>
            </a:r>
            <a:r>
              <a:rPr lang="en-US" b="0" i="0" dirty="0" err="1">
                <a:solidFill>
                  <a:srgbClr val="251F47"/>
                </a:solidFill>
                <a:effectLst/>
                <a:latin typeface="verdana" panose="020B0604030504040204" pitchFamily="34" charset="0"/>
              </a:rPr>
              <a:t>pstate</a:t>
            </a:r>
            <a:r>
              <a:rPr lang="en-US" b="0" i="0" dirty="0">
                <a:solidFill>
                  <a:srgbClr val="251F47"/>
                </a:solidFill>
                <a:effectLst/>
                <a:latin typeface="verdana" panose="020B0604030504040204" pitchFamily="34" charset="0"/>
              </a:rPr>
              <a:t> and </a:t>
            </a:r>
            <a:r>
              <a:rPr lang="en-US" b="0" i="0" dirty="0" err="1">
                <a:solidFill>
                  <a:srgbClr val="251F47"/>
                </a:solidFill>
                <a:effectLst/>
                <a:latin typeface="verdana" panose="020B0604030504040204" pitchFamily="34" charset="0"/>
              </a:rPr>
              <a:t>cstate</a:t>
            </a:r>
            <a:r>
              <a:rPr lang="en-US" b="0" i="0" dirty="0">
                <a:solidFill>
                  <a:srgbClr val="251F47"/>
                </a:solidFill>
                <a:effectLst/>
                <a:latin typeface="verdana" panose="020B0604030504040204" pitchFamily="34" charset="0"/>
              </a:rPr>
              <a:t> drivers work together to provide the most efficient use of turbo boost.</a:t>
            </a:r>
          </a:p>
          <a:p>
            <a:endParaRPr lang="en-US" b="0" i="0" dirty="0">
              <a:solidFill>
                <a:srgbClr val="251F47"/>
              </a:solidFill>
              <a:effectLst/>
              <a:latin typeface="verdana" panose="020B0604030504040204" pitchFamily="34" charset="0"/>
            </a:endParaRPr>
          </a:p>
          <a:p>
            <a:r>
              <a:rPr lang="en-US" b="0" i="0" dirty="0">
                <a:solidFill>
                  <a:srgbClr val="251F47"/>
                </a:solidFill>
                <a:effectLst/>
                <a:latin typeface="verdana" panose="020B0604030504040204" pitchFamily="34" charset="0"/>
              </a:rPr>
              <a:t>Initially it is best leave all of these states enabled. </a:t>
            </a:r>
          </a:p>
          <a:p>
            <a:r>
              <a:rPr lang="en-US" b="0" i="0" dirty="0">
                <a:solidFill>
                  <a:srgbClr val="251F47"/>
                </a:solidFill>
                <a:effectLst/>
                <a:latin typeface="verdana" panose="020B0604030504040204" pitchFamily="34" charset="0"/>
              </a:rPr>
              <a:t>Disabling all C-states or Idle states is likely to reduce overall performance by reducing the available turbo frequency</a:t>
            </a:r>
          </a:p>
          <a:p>
            <a:r>
              <a:rPr lang="en-US" b="0" i="0" dirty="0">
                <a:solidFill>
                  <a:srgbClr val="251F47"/>
                </a:solidFill>
                <a:effectLst/>
                <a:latin typeface="verdana" panose="020B0604030504040204" pitchFamily="34" charset="0"/>
              </a:rPr>
              <a:t>. You can experiment with the C-states between ‘all or nothing’ to find the optimal settings. </a:t>
            </a:r>
            <a:endParaRPr lang="en-US" dirty="0"/>
          </a:p>
        </p:txBody>
      </p:sp>
    </p:spTree>
    <p:extLst>
      <p:ext uri="{BB962C8B-B14F-4D97-AF65-F5344CB8AC3E}">
        <p14:creationId xmlns:p14="http://schemas.microsoft.com/office/powerpoint/2010/main" val="1559122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Verify if the VM or machine you’re on supports boost.</a:t>
            </a:r>
          </a:p>
        </p:txBody>
      </p:sp>
    </p:spTree>
    <p:extLst>
      <p:ext uri="{BB962C8B-B14F-4D97-AF65-F5344CB8AC3E}">
        <p14:creationId xmlns:p14="http://schemas.microsoft.com/office/powerpoint/2010/main" val="2366329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t>datname</a:t>
            </a:r>
            <a:r>
              <a:rPr lang="en-US" dirty="0"/>
              <a:t>: The name of the database.</a:t>
            </a:r>
          </a:p>
          <a:p>
            <a:r>
              <a:rPr lang="en-US" b="1" dirty="0" err="1"/>
              <a:t>cache_hit_ratio</a:t>
            </a:r>
            <a:r>
              <a:rPr lang="en-US" dirty="0"/>
              <a:t>: The percentage of data blocks served from memory (cache hits) versus those read from disk. A higher ratio indicates better performance.</a:t>
            </a:r>
          </a:p>
        </p:txBody>
      </p:sp>
    </p:spTree>
    <p:extLst>
      <p:ext uri="{BB962C8B-B14F-4D97-AF65-F5344CB8AC3E}">
        <p14:creationId xmlns:p14="http://schemas.microsoft.com/office/powerpoint/2010/main" val="1696554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781222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CC00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81100" y="1503363"/>
            <a:ext cx="9753600" cy="2387600"/>
          </a:xfrm>
        </p:spPr>
        <p:txBody>
          <a:bodyPr anchor="ctr"/>
          <a:lstStyle>
            <a:lvl1pPr algn="ctr">
              <a:lnSpc>
                <a:spcPct val="110000"/>
              </a:lnSpc>
              <a:defRPr sz="6000">
                <a:solidFill>
                  <a:schemeClr val="bg1"/>
                </a:solidFill>
                <a:latin typeface="gatebase Medium" pitchFamily="2" charset="77"/>
              </a:defRPr>
            </a:lvl1pPr>
          </a:lstStyle>
          <a:p>
            <a:r>
              <a:rPr lang="en-US" dirty="0"/>
              <a:t>Click to edit Master title style</a:t>
            </a:r>
          </a:p>
        </p:txBody>
      </p:sp>
      <p:sp>
        <p:nvSpPr>
          <p:cNvPr id="3" name="Subtitle 2"/>
          <p:cNvSpPr>
            <a:spLocks noGrp="1"/>
          </p:cNvSpPr>
          <p:nvPr>
            <p:ph type="subTitle" idx="1"/>
          </p:nvPr>
        </p:nvSpPr>
        <p:spPr>
          <a:xfrm>
            <a:off x="1168400" y="4059238"/>
            <a:ext cx="9817100" cy="1655762"/>
          </a:xfrm>
        </p:spPr>
        <p:txBody>
          <a:bodyPr/>
          <a:lstStyle>
            <a:lvl1pPr marL="0" indent="0" algn="ctr">
              <a:buNone/>
              <a:defRPr sz="2400" b="0" i="0">
                <a:solidFill>
                  <a:schemeClr val="bg1"/>
                </a:solidFill>
                <a:latin typeface="Roboto Regular"/>
                <a:cs typeface="Roboto Regular"/>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4" name="Picture 3"/>
          <p:cNvPicPr>
            <a:picLocks noChangeAspect="1"/>
          </p:cNvPicPr>
          <p:nvPr userDrawn="1"/>
        </p:nvPicPr>
        <p:blipFill>
          <a:blip r:embed="rId2"/>
          <a:stretch>
            <a:fillRect/>
          </a:stretch>
        </p:blipFill>
        <p:spPr>
          <a:xfrm>
            <a:off x="8957732" y="5642111"/>
            <a:ext cx="2662766" cy="635931"/>
          </a:xfrm>
          <a:prstGeom prst="rect">
            <a:avLst/>
          </a:prstGeom>
        </p:spPr>
      </p:pic>
    </p:spTree>
    <p:extLst>
      <p:ext uri="{BB962C8B-B14F-4D97-AF65-F5344CB8AC3E}">
        <p14:creationId xmlns:p14="http://schemas.microsoft.com/office/powerpoint/2010/main" val="2390457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E5D17C7-3503-7305-8191-20863B738898}"/>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55824" b="26760"/>
          <a:stretch/>
        </p:blipFill>
        <p:spPr>
          <a:xfrm>
            <a:off x="9229725" y="1835240"/>
            <a:ext cx="2962275" cy="5022760"/>
          </a:xfrm>
          <a:prstGeom prst="rect">
            <a:avLst/>
          </a:prstGeom>
        </p:spPr>
      </p:pic>
      <p:sp>
        <p:nvSpPr>
          <p:cNvPr id="14" name="Rectangle 13">
            <a:extLst>
              <a:ext uri="{FF2B5EF4-FFF2-40B4-BE49-F238E27FC236}">
                <a16:creationId xmlns:a16="http://schemas.microsoft.com/office/drawing/2014/main" id="{C76E1AE6-3E01-1CBD-CAEC-11056D00ADE5}"/>
              </a:ext>
              <a:ext uri="{C183D7F6-B498-43B3-948B-1728B52AA6E4}">
                <adec:decorative xmlns:adec="http://schemas.microsoft.com/office/drawing/2017/decorative" val="1"/>
              </a:ext>
            </a:extLst>
          </p:cNvPr>
          <p:cNvSpPr/>
          <p:nvPr userDrawn="1"/>
        </p:nvSpPr>
        <p:spPr>
          <a:xfrm>
            <a:off x="4443413" y="1835240"/>
            <a:ext cx="7000875" cy="42798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90E28F03-2149-7C50-779B-6A2D8D789AF5}"/>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03" r="75060" b="10347"/>
          <a:stretch/>
        </p:blipFill>
        <p:spPr>
          <a:xfrm rot="16200000">
            <a:off x="149650" y="-149653"/>
            <a:ext cx="1672375" cy="1971675"/>
          </a:xfrm>
          <a:prstGeom prst="rect">
            <a:avLst/>
          </a:prstGeom>
        </p:spPr>
      </p:pic>
      <p:sp>
        <p:nvSpPr>
          <p:cNvPr id="10" name="Title 9">
            <a:extLst>
              <a:ext uri="{FF2B5EF4-FFF2-40B4-BE49-F238E27FC236}">
                <a16:creationId xmlns:a16="http://schemas.microsoft.com/office/drawing/2014/main" id="{CA4CAE4E-4252-8471-C50B-1DD5AFBFECCA}"/>
              </a:ext>
            </a:extLst>
          </p:cNvPr>
          <p:cNvSpPr>
            <a:spLocks noGrp="1"/>
          </p:cNvSpPr>
          <p:nvPr>
            <p:ph type="title" hasCustomPrompt="1"/>
          </p:nvPr>
        </p:nvSpPr>
        <p:spPr>
          <a:xfrm>
            <a:off x="914399" y="365125"/>
            <a:ext cx="10363202" cy="1603462"/>
          </a:xfrm>
        </p:spPr>
        <p:txBody>
          <a:bodyPr>
            <a:normAutofit/>
          </a:bodyPr>
          <a:lstStyle>
            <a:lvl1pPr>
              <a:defRPr sz="3200"/>
            </a:lvl1pPr>
          </a:lstStyle>
          <a:p>
            <a:r>
              <a:rPr lang="en-US" dirty="0"/>
              <a:t>Click to add title</a:t>
            </a:r>
          </a:p>
        </p:txBody>
      </p:sp>
      <p:sp>
        <p:nvSpPr>
          <p:cNvPr id="11" name="Content Placeholder 10">
            <a:extLst>
              <a:ext uri="{FF2B5EF4-FFF2-40B4-BE49-F238E27FC236}">
                <a16:creationId xmlns:a16="http://schemas.microsoft.com/office/drawing/2014/main" id="{E493CE42-5465-91AC-A1F4-A4821AE37A9C}"/>
              </a:ext>
            </a:extLst>
          </p:cNvPr>
          <p:cNvSpPr>
            <a:spLocks noGrp="1"/>
          </p:cNvSpPr>
          <p:nvPr>
            <p:ph sz="quarter" idx="10" hasCustomPrompt="1"/>
          </p:nvPr>
        </p:nvSpPr>
        <p:spPr>
          <a:xfrm>
            <a:off x="914399" y="2022250"/>
            <a:ext cx="3299013" cy="3914910"/>
          </a:xfrm>
        </p:spPr>
        <p:txBody>
          <a:bodyPr>
            <a:normAutofit/>
          </a:bodyPr>
          <a:lstStyle>
            <a:lvl1pPr>
              <a:spcBef>
                <a:spcPts val="0"/>
              </a:spcBef>
              <a:spcAft>
                <a:spcPts val="1200"/>
              </a:spcAft>
              <a:defRPr sz="2000" b="0"/>
            </a:lvl1pPr>
            <a:lvl2pPr>
              <a:spcBef>
                <a:spcPts val="0"/>
              </a:spcBef>
              <a:spcAft>
                <a:spcPts val="1200"/>
              </a:spcAft>
              <a:defRPr sz="1800" b="0"/>
            </a:lvl2pPr>
            <a:lvl3pPr>
              <a:spcBef>
                <a:spcPts val="0"/>
              </a:spcBef>
              <a:spcAft>
                <a:spcPts val="1200"/>
              </a:spcAft>
              <a:defRPr sz="1600" b="0"/>
            </a:lvl3pPr>
            <a:lvl4pPr>
              <a:spcBef>
                <a:spcPts val="0"/>
              </a:spcBef>
              <a:spcAft>
                <a:spcPts val="1200"/>
              </a:spcAft>
              <a:defRPr sz="1400" b="0"/>
            </a:lvl4pPr>
            <a:lvl5pPr>
              <a:spcBef>
                <a:spcPts val="0"/>
              </a:spcBef>
              <a:spcAft>
                <a:spcPts val="1200"/>
              </a:spcAft>
              <a:defRPr sz="1400" b="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able Placeholder 12">
            <a:extLst>
              <a:ext uri="{FF2B5EF4-FFF2-40B4-BE49-F238E27FC236}">
                <a16:creationId xmlns:a16="http://schemas.microsoft.com/office/drawing/2014/main" id="{156A00B1-F3E3-B7FF-58F4-61DE3EF07C07}"/>
              </a:ext>
            </a:extLst>
          </p:cNvPr>
          <p:cNvSpPr>
            <a:spLocks noGrp="1"/>
          </p:cNvSpPr>
          <p:nvPr>
            <p:ph type="tbl" sz="quarter" idx="11" hasCustomPrompt="1"/>
          </p:nvPr>
        </p:nvSpPr>
        <p:spPr>
          <a:xfrm>
            <a:off x="4602163" y="2017713"/>
            <a:ext cx="6675437" cy="3932237"/>
          </a:xfrm>
        </p:spPr>
        <p:txBody>
          <a:bodyPr>
            <a:normAutofit/>
          </a:bodyPr>
          <a:lstStyle>
            <a:lvl1pPr>
              <a:defRPr sz="2000"/>
            </a:lvl1pPr>
          </a:lstStyle>
          <a:p>
            <a:r>
              <a:rPr lang="en-US" dirty="0"/>
              <a:t>Click icon to insert table</a:t>
            </a:r>
          </a:p>
        </p:txBody>
      </p:sp>
      <p:sp>
        <p:nvSpPr>
          <p:cNvPr id="5" name="Slide Number Placeholder 5">
            <a:extLst>
              <a:ext uri="{FF2B5EF4-FFF2-40B4-BE49-F238E27FC236}">
                <a16:creationId xmlns:a16="http://schemas.microsoft.com/office/drawing/2014/main" id="{B9B66675-D8A5-0062-EB51-C8069A2C3C2E}"/>
              </a:ext>
            </a:extLst>
          </p:cNvPr>
          <p:cNvSpPr>
            <a:spLocks noGrp="1"/>
          </p:cNvSpPr>
          <p:nvPr>
            <p:ph type="sldNum" sz="quarter" idx="4"/>
          </p:nvPr>
        </p:nvSpPr>
        <p:spPr>
          <a:xfrm>
            <a:off x="914400" y="6246254"/>
            <a:ext cx="631065" cy="296214"/>
          </a:xfrm>
          <a:prstGeom prst="rect">
            <a:avLst/>
          </a:prstGeom>
        </p:spPr>
        <p:txBody>
          <a:bodyPr vert="horz" lIns="91440" tIns="45720" rIns="91440" bIns="45720" rtlCol="0" anchor="ctr"/>
          <a:lstStyle>
            <a:lvl1pPr algn="l">
              <a:defRPr sz="1200">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291476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CC00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3387915" y="2802467"/>
            <a:ext cx="5246830" cy="1253066"/>
          </a:xfrm>
          <a:prstGeom prst="rect">
            <a:avLst/>
          </a:prstGeom>
        </p:spPr>
      </p:pic>
    </p:spTree>
    <p:extLst>
      <p:ext uri="{BB962C8B-B14F-4D97-AF65-F5344CB8AC3E}">
        <p14:creationId xmlns:p14="http://schemas.microsoft.com/office/powerpoint/2010/main" val="583359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3352796" y="2802468"/>
            <a:ext cx="5246828" cy="1253066"/>
          </a:xfrm>
          <a:prstGeom prst="rect">
            <a:avLst/>
          </a:prstGeom>
        </p:spPr>
      </p:pic>
    </p:spTree>
    <p:extLst>
      <p:ext uri="{BB962C8B-B14F-4D97-AF65-F5344CB8AC3E}">
        <p14:creationId xmlns:p14="http://schemas.microsoft.com/office/powerpoint/2010/main" val="3794284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191919"/>
                </a:solidFill>
                <a:latin typeface="gatebase Medium" pitchFamily="2" charset="77"/>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a:solidFill>
                  <a:srgbClr val="636363"/>
                </a:solidFill>
              </a:defRPr>
            </a:lvl1pPr>
            <a:lvl2pPr>
              <a:defRPr>
                <a:solidFill>
                  <a:srgbClr val="636363"/>
                </a:solidFill>
              </a:defRPr>
            </a:lvl2pPr>
            <a:lvl3pPr>
              <a:defRPr>
                <a:solidFill>
                  <a:srgbClr val="636363"/>
                </a:solidFill>
              </a:defRPr>
            </a:lvl3pPr>
            <a:lvl4pPr>
              <a:defRPr>
                <a:solidFill>
                  <a:srgbClr val="191919"/>
                </a:solidFill>
              </a:defRPr>
            </a:lvl4pPr>
            <a:lvl5pPr>
              <a:defRPr>
                <a:solidFill>
                  <a:srgbClr val="191919"/>
                </a:solidFill>
              </a:defRPr>
            </a:lvl5pPr>
          </a:lstStyle>
          <a:p>
            <a:pPr lvl="0"/>
            <a:r>
              <a:rPr lang="en-US" dirty="0"/>
              <a:t>Click to edit Master text styles</a:t>
            </a:r>
          </a:p>
          <a:p>
            <a:pPr lvl="1"/>
            <a:r>
              <a:rPr lang="en-US" dirty="0"/>
              <a:t>Second level</a:t>
            </a:r>
          </a:p>
          <a:p>
            <a:pPr lvl="2"/>
            <a:r>
              <a:rPr lang="en-US" dirty="0"/>
              <a:t>Third level</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2607221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s">
    <p:bg>
      <p:bgPr>
        <a:solidFill>
          <a:srgbClr val="EFEFEF"/>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838200" y="1762125"/>
            <a:ext cx="10515600" cy="1325563"/>
          </a:xfrm>
        </p:spPr>
        <p:txBody>
          <a:bodyPr>
            <a:normAutofit/>
          </a:bodyPr>
          <a:lstStyle>
            <a:lvl1pPr>
              <a:defRPr sz="5400">
                <a:solidFill>
                  <a:srgbClr val="191919"/>
                </a:solidFill>
                <a:latin typeface="gatebase Medium" pitchFamily="2" charset="77"/>
              </a:defRPr>
            </a:lvl1pPr>
          </a:lstStyle>
          <a:p>
            <a:r>
              <a:rPr lang="en-US" dirty="0"/>
              <a:t>Click to edit Master title style</a:t>
            </a:r>
          </a:p>
        </p:txBody>
      </p:sp>
      <p:sp>
        <p:nvSpPr>
          <p:cNvPr id="4" name="Content Placeholder 2"/>
          <p:cNvSpPr>
            <a:spLocks noGrp="1"/>
          </p:cNvSpPr>
          <p:nvPr>
            <p:ph idx="1"/>
          </p:nvPr>
        </p:nvSpPr>
        <p:spPr>
          <a:xfrm>
            <a:off x="838200" y="2959100"/>
            <a:ext cx="10515600" cy="3238500"/>
          </a:xfrm>
        </p:spPr>
        <p:txBody>
          <a:bodyPr>
            <a:normAutofit/>
          </a:bodyPr>
          <a:lstStyle>
            <a:lvl1pPr>
              <a:defRPr>
                <a:solidFill>
                  <a:srgbClr val="292929"/>
                </a:solidFill>
              </a:defRPr>
            </a:lvl1pPr>
            <a:lvl2pPr>
              <a:defRPr>
                <a:solidFill>
                  <a:srgbClr val="292929"/>
                </a:solidFill>
              </a:defRPr>
            </a:lvl2pPr>
            <a:lvl3pPr>
              <a:defRPr>
                <a:solidFill>
                  <a:srgbClr val="292929"/>
                </a:solidFill>
              </a:defRPr>
            </a:lvl3pPr>
            <a:lvl4pPr>
              <a:defRPr>
                <a:solidFill>
                  <a:srgbClr val="191919"/>
                </a:solidFill>
              </a:defRPr>
            </a:lvl4pPr>
            <a:lvl5pPr>
              <a:defRPr>
                <a:solidFill>
                  <a:srgbClr val="191919"/>
                </a:solidFill>
              </a:defRPr>
            </a:lvl5pPr>
          </a:lstStyle>
          <a:p>
            <a:pPr lvl="0"/>
            <a:r>
              <a:rPr lang="en-US" dirty="0"/>
              <a:t>Click to edit Master text styles</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3815962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with caption">
    <p:spTree>
      <p:nvGrpSpPr>
        <p:cNvPr id="1" name=""/>
        <p:cNvGrpSpPr/>
        <p:nvPr/>
      </p:nvGrpSpPr>
      <p:grpSpPr>
        <a:xfrm>
          <a:off x="0" y="0"/>
          <a:ext cx="0" cy="0"/>
          <a:chOff x="0" y="0"/>
          <a:chExt cx="0" cy="0"/>
        </a:xfrm>
      </p:grpSpPr>
      <p:sp>
        <p:nvSpPr>
          <p:cNvPr id="3" name="Rectangle 2"/>
          <p:cNvSpPr/>
          <p:nvPr userDrawn="1"/>
        </p:nvSpPr>
        <p:spPr>
          <a:xfrm>
            <a:off x="0" y="5808133"/>
            <a:ext cx="12191999" cy="1049867"/>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Subtitle 2"/>
          <p:cNvSpPr>
            <a:spLocks noGrp="1"/>
          </p:cNvSpPr>
          <p:nvPr>
            <p:ph type="subTitle" idx="1" hasCustomPrompt="1"/>
          </p:nvPr>
        </p:nvSpPr>
        <p:spPr>
          <a:xfrm>
            <a:off x="330200" y="5748862"/>
            <a:ext cx="9702800" cy="1024467"/>
          </a:xfrm>
        </p:spPr>
        <p:txBody>
          <a:bodyPr anchor="ctr">
            <a:normAutofit/>
          </a:bodyPr>
          <a:lstStyle>
            <a:lvl1pPr marL="0" indent="0" algn="l">
              <a:buNone/>
              <a:defRPr sz="3200" b="0" i="0">
                <a:solidFill>
                  <a:schemeClr val="bg1"/>
                </a:solidFill>
                <a:latin typeface="gatebase Medium" pitchFamily="2" charset="77"/>
                <a:cs typeface="gatebase Medium"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the image title</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3879933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quote">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1181100" y="1096963"/>
            <a:ext cx="9753600" cy="3703638"/>
          </a:xfrm>
        </p:spPr>
        <p:txBody>
          <a:bodyPr anchor="t"/>
          <a:lstStyle>
            <a:lvl1pPr algn="ctr">
              <a:lnSpc>
                <a:spcPct val="120000"/>
              </a:lnSpc>
              <a:defRPr sz="6000" b="0" i="0" baseline="0">
                <a:solidFill>
                  <a:srgbClr val="CC0000"/>
                </a:solidFill>
                <a:latin typeface="gatebase Medium" pitchFamily="2" charset="77"/>
                <a:cs typeface="gatebase Medium" pitchFamily="2" charset="77"/>
              </a:defRPr>
            </a:lvl1pPr>
          </a:lstStyle>
          <a:p>
            <a:r>
              <a:rPr lang="en-US" dirty="0"/>
              <a:t>“A very wise and interesting quote from someone great can go in this text box.”</a:t>
            </a:r>
          </a:p>
        </p:txBody>
      </p:sp>
      <p:sp>
        <p:nvSpPr>
          <p:cNvPr id="5" name="Subtitle 2"/>
          <p:cNvSpPr>
            <a:spLocks noGrp="1"/>
          </p:cNvSpPr>
          <p:nvPr>
            <p:ph type="subTitle" idx="1" hasCustomPrompt="1"/>
          </p:nvPr>
        </p:nvSpPr>
        <p:spPr>
          <a:xfrm>
            <a:off x="1130300" y="5024438"/>
            <a:ext cx="9817100" cy="881062"/>
          </a:xfrm>
        </p:spPr>
        <p:txBody>
          <a:bodyPr/>
          <a:lstStyle>
            <a:lvl1pPr marL="0" indent="0" algn="ctr">
              <a:buNone/>
              <a:defRPr sz="3200" b="0" i="0" baseline="0">
                <a:solidFill>
                  <a:srgbClr val="191919"/>
                </a:solidFill>
                <a:latin typeface="Roboto Bold"/>
                <a:cs typeface="Roboto Bold"/>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Pete Woodhouse</a:t>
            </a:r>
          </a:p>
        </p:txBody>
      </p:sp>
      <p:pic>
        <p:nvPicPr>
          <p:cNvPr id="7" name="Picture 6"/>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934851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reaker page">
    <p:bg>
      <p:bgPr>
        <a:solidFill>
          <a:srgbClr val="CC0000"/>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81100" y="596900"/>
            <a:ext cx="9753600" cy="4965699"/>
          </a:xfrm>
        </p:spPr>
        <p:txBody>
          <a:bodyPr anchor="ctr"/>
          <a:lstStyle>
            <a:lvl1pPr algn="ctr">
              <a:lnSpc>
                <a:spcPct val="120000"/>
              </a:lnSpc>
              <a:defRPr sz="6000">
                <a:solidFill>
                  <a:schemeClr val="bg1"/>
                </a:solidFill>
                <a:latin typeface="gatebase Medium" pitchFamily="2" charset="77"/>
              </a:defRPr>
            </a:lvl1pPr>
          </a:lstStyle>
          <a:p>
            <a:r>
              <a:rPr lang="en-US" dirty="0"/>
              <a:t>This is a breaker page, it can be used to split topics</a:t>
            </a:r>
          </a:p>
        </p:txBody>
      </p:sp>
      <p:pic>
        <p:nvPicPr>
          <p:cNvPr id="4" name="Picture 3"/>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2338086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with image">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911600" y="1096963"/>
            <a:ext cx="7226300" cy="3051704"/>
          </a:xfrm>
        </p:spPr>
        <p:txBody>
          <a:bodyPr anchor="t">
            <a:normAutofit/>
          </a:bodyPr>
          <a:lstStyle>
            <a:lvl1pPr algn="l">
              <a:lnSpc>
                <a:spcPct val="120000"/>
              </a:lnSpc>
              <a:defRPr sz="4000" b="0" i="0" baseline="0">
                <a:solidFill>
                  <a:srgbClr val="CC0000"/>
                </a:solidFill>
                <a:latin typeface="gatebase Medium" pitchFamily="2" charset="77"/>
                <a:cs typeface="gatebase Medium" pitchFamily="2" charset="77"/>
              </a:defRPr>
            </a:lvl1pPr>
          </a:lstStyle>
          <a:p>
            <a:r>
              <a:rPr lang="en-US" dirty="0"/>
              <a:t>“A very wise and interesting quote from someone great can go in this text box.”</a:t>
            </a:r>
          </a:p>
        </p:txBody>
      </p:sp>
      <p:sp>
        <p:nvSpPr>
          <p:cNvPr id="6" name="Subtitle 2"/>
          <p:cNvSpPr>
            <a:spLocks noGrp="1"/>
          </p:cNvSpPr>
          <p:nvPr>
            <p:ph type="subTitle" idx="1" hasCustomPrompt="1"/>
          </p:nvPr>
        </p:nvSpPr>
        <p:spPr>
          <a:xfrm>
            <a:off x="3915834" y="4355571"/>
            <a:ext cx="4406900" cy="859895"/>
          </a:xfrm>
        </p:spPr>
        <p:txBody>
          <a:bodyPr/>
          <a:lstStyle>
            <a:lvl1pPr marL="0" indent="0" algn="l">
              <a:buNone/>
              <a:defRPr sz="3200" b="0" i="0" baseline="0">
                <a:solidFill>
                  <a:srgbClr val="191919"/>
                </a:solidFill>
                <a:latin typeface="Roboto Bold"/>
                <a:cs typeface="Roboto Bold"/>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Pete Woodhouse</a:t>
            </a:r>
          </a:p>
        </p:txBody>
      </p:sp>
      <p:pic>
        <p:nvPicPr>
          <p:cNvPr id="9" name="Picture 8"/>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54469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838200" y="365125"/>
            <a:ext cx="10515600"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46083"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p:txBody>
      </p:sp>
    </p:spTree>
  </p:cSld>
  <p:clrMap bg1="lt1" tx1="dk1" bg2="lt2" tx2="dk2" accent1="accent1" accent2="accent2" accent3="accent3" accent4="accent4" accent5="accent5" accent6="accent6" hlink="hlink" folHlink="folHlink"/>
  <p:sldLayoutIdLst>
    <p:sldLayoutId id="2147483659" r:id="rId1"/>
    <p:sldLayoutId id="2147483666" r:id="rId2"/>
    <p:sldLayoutId id="2147483667" r:id="rId3"/>
    <p:sldLayoutId id="2147483658" r:id="rId4"/>
    <p:sldLayoutId id="2147483664" r:id="rId5"/>
    <p:sldLayoutId id="2147483662" r:id="rId6"/>
    <p:sldLayoutId id="2147483660" r:id="rId7"/>
    <p:sldLayoutId id="2147483654" r:id="rId8"/>
    <p:sldLayoutId id="2147483663" r:id="rId9"/>
    <p:sldLayoutId id="2147483668" r:id="rId10"/>
  </p:sldLayoutIdLst>
  <p:txStyles>
    <p:titleStyle>
      <a:lvl1pPr algn="l" rtl="0" fontAlgn="base">
        <a:lnSpc>
          <a:spcPct val="90000"/>
        </a:lnSpc>
        <a:spcBef>
          <a:spcPct val="0"/>
        </a:spcBef>
        <a:spcAft>
          <a:spcPct val="0"/>
        </a:spcAft>
        <a:defRPr sz="4000" b="0" i="0" kern="1200">
          <a:solidFill>
            <a:srgbClr val="191919"/>
          </a:solidFill>
          <a:latin typeface="gatebase Medium" pitchFamily="2" charset="77"/>
          <a:ea typeface="+mj-ea"/>
          <a:cs typeface="gatebase Medium" pitchFamily="2" charset="77"/>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fontAlgn="base">
        <a:lnSpc>
          <a:spcPct val="130000"/>
        </a:lnSpc>
        <a:spcBef>
          <a:spcPts val="1000"/>
        </a:spcBef>
        <a:spcAft>
          <a:spcPct val="0"/>
        </a:spcAft>
        <a:buClr>
          <a:srgbClr val="CC0000"/>
        </a:buClr>
        <a:buSzPct val="100000"/>
        <a:buFont typeface="Arial"/>
        <a:buChar char="•"/>
        <a:defRPr sz="3400" b="0" i="0" kern="1200">
          <a:solidFill>
            <a:srgbClr val="191919"/>
          </a:solidFill>
          <a:latin typeface="Roboto Regular"/>
          <a:ea typeface="+mn-ea"/>
          <a:cs typeface="Roboto Regular"/>
        </a:defRPr>
      </a:lvl1pPr>
      <a:lvl2pPr marL="914400" indent="-457200" algn="l" rtl="0" fontAlgn="base">
        <a:lnSpc>
          <a:spcPct val="130000"/>
        </a:lnSpc>
        <a:spcBef>
          <a:spcPts val="500"/>
        </a:spcBef>
        <a:spcAft>
          <a:spcPct val="0"/>
        </a:spcAft>
        <a:buClr>
          <a:srgbClr val="CC0000"/>
        </a:buClr>
        <a:buSzPct val="100000"/>
        <a:buFont typeface="Arial"/>
        <a:buChar char="•"/>
        <a:defRPr sz="2800" b="0" i="0" kern="1200">
          <a:solidFill>
            <a:srgbClr val="191919"/>
          </a:solidFill>
          <a:latin typeface="Roboto Regular"/>
          <a:ea typeface="+mn-ea"/>
          <a:cs typeface="Roboto Regular"/>
        </a:defRPr>
      </a:lvl2pPr>
      <a:lvl3pPr marL="1257300" indent="-342900" algn="l" rtl="0" fontAlgn="base">
        <a:lnSpc>
          <a:spcPct val="130000"/>
        </a:lnSpc>
        <a:spcBef>
          <a:spcPts val="500"/>
        </a:spcBef>
        <a:spcAft>
          <a:spcPct val="0"/>
        </a:spcAft>
        <a:buClr>
          <a:srgbClr val="CC0000"/>
        </a:buClr>
        <a:buSzPct val="100000"/>
        <a:buFont typeface="Arial"/>
        <a:buChar char="•"/>
        <a:defRPr sz="2400" b="0" i="0" kern="1200">
          <a:solidFill>
            <a:srgbClr val="191919"/>
          </a:solidFill>
          <a:latin typeface="Roboto Regular"/>
          <a:ea typeface="+mn-ea"/>
          <a:cs typeface="Roboto Regular"/>
        </a:defRPr>
      </a:lvl3pPr>
      <a:lvl4pPr marL="1600200" indent="-228600" algn="l" rtl="0" fontAlgn="base">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fontAlgn="base">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8" Type="http://schemas.openxmlformats.org/officeDocument/2006/relationships/hyperlink" Target="https://cloud.google.com/compute/docs/machine-resource" TargetMode="External"/><Relationship Id="rId3" Type="http://schemas.openxmlformats.org/officeDocument/2006/relationships/diagramLayout" Target="../diagrams/layout5.xml"/><Relationship Id="rId7" Type="http://schemas.openxmlformats.org/officeDocument/2006/relationships/hyperlink" Target="https://learn.microsoft.com/en-us/azure/virtual-machines/" TargetMode="Externa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4.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jp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20.jpeg"/><Relationship Id="rId1" Type="http://schemas.openxmlformats.org/officeDocument/2006/relationships/slideLayout" Target="../slideLayouts/slideLayout4.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1.xml"/><Relationship Id="rId7" Type="http://schemas.openxmlformats.org/officeDocument/2006/relationships/hyperlink" Target="https://dataegret.com/2017/03/deep-dive-into-postgres-stats-pg_stat_database/" TargetMode="External"/><Relationship Id="rId2" Type="http://schemas.openxmlformats.org/officeDocument/2006/relationships/diagramData" Target="../diagrams/data11.xml"/><Relationship Id="rId1" Type="http://schemas.openxmlformats.org/officeDocument/2006/relationships/slideLayout" Target="../slideLayouts/slideLayout4.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4.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cloud.google.com/alloydb/omni/docs/quickstart" TargetMode="External"/><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4.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4.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39.jpeg"/><Relationship Id="rId1" Type="http://schemas.openxmlformats.org/officeDocument/2006/relationships/slideLayout" Target="../slideLayouts/slideLayout4.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4.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8" Type="http://schemas.openxmlformats.org/officeDocument/2006/relationships/hyperlink" Target="https://www.crunchydata.com/blog/an-overview-of-distributed-postgresql-architectures" TargetMode="External"/><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4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hyperlink" Target="https://dbakevlar.com/2024/07/hammerdb-and-postgresql-part-i/" TargetMode="External"/><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40.jpeg"/><Relationship Id="rId1" Type="http://schemas.openxmlformats.org/officeDocument/2006/relationships/slideLayout" Target="../slideLayouts/slideLayout4.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5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8" Type="http://schemas.openxmlformats.org/officeDocument/2006/relationships/hyperlink" Target="https://dbakevlar.com/2024/07/hammerdb-and-postgresql-part-i/" TargetMode="External"/><Relationship Id="rId3" Type="http://schemas.openxmlformats.org/officeDocument/2006/relationships/hyperlink" Target="https://linkedin.com/in/kellyngorman" TargetMode="External"/><Relationship Id="rId7" Type="http://schemas.openxmlformats.org/officeDocument/2006/relationships/hyperlink" Target="https://gigaom.com/report/transaction-processing-price-performance-testing/" TargetMode="External"/><Relationship Id="rId2" Type="http://schemas.openxmlformats.org/officeDocument/2006/relationships/hyperlink" Target="mailto:Kellyn.Gorman@red-gate.com" TargetMode="External"/><Relationship Id="rId1" Type="http://schemas.openxmlformats.org/officeDocument/2006/relationships/slideLayout" Target="../slideLayouts/slideLayout7.xml"/><Relationship Id="rId6" Type="http://schemas.openxmlformats.org/officeDocument/2006/relationships/hyperlink" Target="https://www.youtube.com/watch?v=AG1l6B86JEA" TargetMode="External"/><Relationship Id="rId5" Type="http://schemas.openxmlformats.org/officeDocument/2006/relationships/hyperlink" Target="https://services.google.com/fh/files/misc/alloydb_omni_oltp_benchmarking_guide.pdf" TargetMode="External"/><Relationship Id="rId4" Type="http://schemas.openxmlformats.org/officeDocument/2006/relationships/image" Target="../media/image41.png"/></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hyperlink" Target="https://www.postgresql.org/" TargetMode="External"/><Relationship Id="rId2" Type="http://schemas.openxmlformats.org/officeDocument/2006/relationships/image" Target="../media/image13.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3" name="Rectangle 92">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60042" y="891652"/>
            <a:ext cx="4412021" cy="3030724"/>
          </a:xfrm>
        </p:spPr>
        <p:txBody>
          <a:bodyPr anchor="b">
            <a:normAutofit/>
          </a:bodyPr>
          <a:lstStyle/>
          <a:p>
            <a:pPr algn="r"/>
            <a:r>
              <a:rPr lang="en-US" sz="4000">
                <a:solidFill>
                  <a:srgbClr val="FFFFFF"/>
                </a:solidFill>
              </a:rPr>
              <a:t>Benchmarking PostgreSQL for Success</a:t>
            </a:r>
          </a:p>
        </p:txBody>
      </p:sp>
      <p:sp>
        <p:nvSpPr>
          <p:cNvPr id="3" name="Subtitle 2"/>
          <p:cNvSpPr>
            <a:spLocks noGrp="1"/>
          </p:cNvSpPr>
          <p:nvPr>
            <p:ph type="subTitle" idx="1"/>
          </p:nvPr>
        </p:nvSpPr>
        <p:spPr>
          <a:xfrm>
            <a:off x="945791" y="4745317"/>
            <a:ext cx="4126272" cy="1375145"/>
          </a:xfrm>
        </p:spPr>
        <p:txBody>
          <a:bodyPr>
            <a:normAutofit/>
          </a:bodyPr>
          <a:lstStyle/>
          <a:p>
            <a:pPr algn="r"/>
            <a:r>
              <a:rPr lang="en-US">
                <a:solidFill>
                  <a:srgbClr val="FFFFFF"/>
                </a:solidFill>
              </a:rPr>
              <a:t>By Kellyn Gorman</a:t>
            </a:r>
          </a:p>
          <a:p>
            <a:pPr algn="r"/>
            <a:r>
              <a:rPr lang="en-US">
                <a:solidFill>
                  <a:srgbClr val="FFFFFF"/>
                </a:solidFill>
              </a:rPr>
              <a:t>Advocate and Engineer</a:t>
            </a:r>
          </a:p>
        </p:txBody>
      </p:sp>
      <p:pic>
        <p:nvPicPr>
          <p:cNvPr id="5" name="Picture 4" descr="A black and red logo&#10;&#10;Description automatically generated">
            <a:extLst>
              <a:ext uri="{FF2B5EF4-FFF2-40B4-BE49-F238E27FC236}">
                <a16:creationId xmlns:a16="http://schemas.microsoft.com/office/drawing/2014/main" id="{C4513C59-84DF-224B-48EC-5BE76501DA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602615"/>
            <a:ext cx="5608320" cy="5608320"/>
          </a:xfrm>
          <a:prstGeom prst="rect">
            <a:avLst/>
          </a:prstGeom>
        </p:spPr>
      </p:pic>
    </p:spTree>
    <p:extLst>
      <p:ext uri="{BB962C8B-B14F-4D97-AF65-F5344CB8AC3E}">
        <p14:creationId xmlns:p14="http://schemas.microsoft.com/office/powerpoint/2010/main" val="2033673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CB9C4ED9-E604-92D4-FB7C-A7639D2E2574}"/>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BENCHMARK</a:t>
            </a:r>
          </a:p>
        </p:txBody>
      </p:sp>
      <p:sp>
        <p:nvSpPr>
          <p:cNvPr id="5" name="TextBox 4">
            <a:extLst>
              <a:ext uri="{FF2B5EF4-FFF2-40B4-BE49-F238E27FC236}">
                <a16:creationId xmlns:a16="http://schemas.microsoft.com/office/drawing/2014/main" id="{48BCFCB1-EAEA-5F4A-5B2A-03B10597C824}"/>
              </a:ext>
            </a:extLst>
          </p:cNvPr>
          <p:cNvSpPr txBox="1"/>
          <p:nvPr/>
        </p:nvSpPr>
        <p:spPr>
          <a:xfrm>
            <a:off x="8022116" y="6317327"/>
            <a:ext cx="3523560" cy="276999"/>
          </a:xfrm>
          <a:prstGeom prst="rect">
            <a:avLst/>
          </a:prstGeom>
          <a:noFill/>
        </p:spPr>
        <p:txBody>
          <a:bodyPr wrap="square">
            <a:spAutoFit/>
          </a:bodyPr>
          <a:lstStyle/>
          <a:p>
            <a:r>
              <a:rPr lang="en-US" sz="1200" b="0" i="1" dirty="0">
                <a:solidFill>
                  <a:schemeClr val="accent1">
                    <a:lumMod val="75000"/>
                  </a:schemeClr>
                </a:solidFill>
              </a:rPr>
              <a:t>https://www.hammerdb.com/</a:t>
            </a:r>
          </a:p>
        </p:txBody>
      </p:sp>
    </p:spTree>
    <p:extLst>
      <p:ext uri="{BB962C8B-B14F-4D97-AF65-F5344CB8AC3E}">
        <p14:creationId xmlns:p14="http://schemas.microsoft.com/office/powerpoint/2010/main" val="987137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598490-250D-D924-99E4-9030135278C2}"/>
              </a:ext>
            </a:extLst>
          </p:cNvPr>
          <p:cNvSpPr>
            <a:spLocks noGrp="1"/>
          </p:cNvSpPr>
          <p:nvPr>
            <p:ph type="title"/>
          </p:nvPr>
        </p:nvSpPr>
        <p:spPr>
          <a:xfrm>
            <a:off x="1371599" y="294538"/>
            <a:ext cx="9895951" cy="1033669"/>
          </a:xfrm>
        </p:spPr>
        <p:txBody>
          <a:bodyPr>
            <a:normAutofit/>
          </a:bodyPr>
          <a:lstStyle/>
          <a:p>
            <a:r>
              <a:rPr lang="en-US" dirty="0">
                <a:solidFill>
                  <a:srgbClr val="FFFFFF"/>
                </a:solidFill>
              </a:rPr>
              <a:t>What is HAMMERDB</a:t>
            </a:r>
          </a:p>
        </p:txBody>
      </p:sp>
      <p:sp>
        <p:nvSpPr>
          <p:cNvPr id="18" name="Rectangle 1">
            <a:extLst>
              <a:ext uri="{FF2B5EF4-FFF2-40B4-BE49-F238E27FC236}">
                <a16:creationId xmlns:a16="http://schemas.microsoft.com/office/drawing/2014/main" id="{135CA39A-9055-263F-C82C-228F9EE2E07A}"/>
              </a:ext>
            </a:extLst>
          </p:cNvPr>
          <p:cNvSpPr>
            <a:spLocks noGrp="1" noChangeArrowheads="1"/>
          </p:cNvSpPr>
          <p:nvPr>
            <p:ph idx="1"/>
          </p:nvPr>
        </p:nvSpPr>
        <p:spPr bwMode="auto">
          <a:xfrm>
            <a:off x="899159" y="1830517"/>
            <a:ext cx="9724031" cy="36833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fontScale="92500" lnSpcReduction="20000"/>
          </a:bodyPr>
          <a:lstStyle/>
          <a:p>
            <a:pPr marL="0" marR="0" lvl="0" indent="0" defTabSz="914400" rtl="0" eaLnBrk="0" fontAlgn="base" latinLnBrk="0" hangingPunct="0">
              <a:lnSpc>
                <a:spcPct val="120000"/>
              </a:lnSpc>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Open-source benchmarking tool</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Simulates real-world workloads (OLTP &amp; analytical)</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Measures transaction speed and query throughput</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Provides key metrics (TPM, NOPM)</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Easy setup with GUI and CLI options</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Multi-threaded for effective stress testing</a:t>
            </a:r>
          </a:p>
          <a:p>
            <a:pPr eaLnBrk="0" hangingPunct="0">
              <a:lnSpc>
                <a:spcPct val="150000"/>
              </a:lnSpc>
              <a:spcBef>
                <a:spcPct val="0"/>
              </a:spcBef>
              <a:spcAft>
                <a:spcPts val="600"/>
              </a:spcAft>
              <a:buClrTx/>
              <a:buSzTx/>
            </a:pPr>
            <a:r>
              <a:rPr kumimoji="0" lang="en-US" altLang="en-US" sz="2000" b="0" i="0" u="none" strike="noStrike" cap="none" normalizeH="0" baseline="0" dirty="0">
                <a:ln>
                  <a:noFill/>
                </a:ln>
                <a:effectLst/>
                <a:latin typeface="Arial" panose="020B0604020202020204" pitchFamily="34" charset="0"/>
              </a:rPr>
              <a:t>Useful for capacity planning and bottleneck detection </a:t>
            </a:r>
          </a:p>
        </p:txBody>
      </p:sp>
    </p:spTree>
    <p:extLst>
      <p:ext uri="{BB962C8B-B14F-4D97-AF65-F5344CB8AC3E}">
        <p14:creationId xmlns:p14="http://schemas.microsoft.com/office/powerpoint/2010/main" val="3924030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3327D4-8A99-BDE8-6637-F93A2B4BDA4C}"/>
              </a:ext>
            </a:extLst>
          </p:cNvPr>
          <p:cNvSpPr>
            <a:spLocks noGrp="1"/>
          </p:cNvSpPr>
          <p:nvPr>
            <p:ph type="title"/>
          </p:nvPr>
        </p:nvSpPr>
        <p:spPr>
          <a:xfrm>
            <a:off x="1171074" y="1396686"/>
            <a:ext cx="3240506" cy="4064628"/>
          </a:xfrm>
        </p:spPr>
        <p:txBody>
          <a:bodyPr>
            <a:normAutofit/>
          </a:bodyPr>
          <a:lstStyle/>
          <a:p>
            <a:r>
              <a:rPr lang="en-US">
                <a:solidFill>
                  <a:srgbClr val="FFFFFF"/>
                </a:solidFill>
              </a:rPr>
              <a:t>HAMMERDB</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854618D-F58F-CA71-6CB6-77F3D1A37D27}"/>
              </a:ext>
            </a:extLst>
          </p:cNvPr>
          <p:cNvSpPr>
            <a:spLocks noGrp="1"/>
          </p:cNvSpPr>
          <p:nvPr>
            <p:ph idx="1"/>
          </p:nvPr>
        </p:nvSpPr>
        <p:spPr>
          <a:xfrm>
            <a:off x="5370153" y="1526033"/>
            <a:ext cx="5536397" cy="3935281"/>
          </a:xfrm>
        </p:spPr>
        <p:txBody>
          <a:bodyPr>
            <a:normAutofit/>
          </a:bodyPr>
          <a:lstStyle/>
          <a:p>
            <a:pPr>
              <a:lnSpc>
                <a:spcPct val="120000"/>
              </a:lnSpc>
            </a:pPr>
            <a:r>
              <a:rPr lang="en-US" sz="2900"/>
              <a:t>Installed on separate VM</a:t>
            </a:r>
          </a:p>
          <a:p>
            <a:pPr>
              <a:lnSpc>
                <a:spcPct val="120000"/>
              </a:lnSpc>
            </a:pPr>
            <a:r>
              <a:rPr lang="en-US" sz="2900"/>
              <a:t>With PostgreSQL extension</a:t>
            </a:r>
          </a:p>
          <a:p>
            <a:pPr>
              <a:lnSpc>
                <a:spcPct val="120000"/>
              </a:lnSpc>
            </a:pPr>
            <a:r>
              <a:rPr lang="en-US" sz="2900"/>
              <a:t>Configured with access to PostgreSQL container/server</a:t>
            </a:r>
          </a:p>
          <a:p>
            <a:pPr>
              <a:lnSpc>
                <a:spcPct val="120000"/>
              </a:lnSpc>
            </a:pPr>
            <a:r>
              <a:rPr lang="en-US" sz="2900"/>
              <a:t>Used with BASH or TCL Scripts</a:t>
            </a:r>
          </a:p>
          <a:p>
            <a:pPr>
              <a:lnSpc>
                <a:spcPct val="120000"/>
              </a:lnSpc>
            </a:pPr>
            <a:endParaRPr lang="en-US" sz="2900"/>
          </a:p>
        </p:txBody>
      </p:sp>
    </p:spTree>
    <p:extLst>
      <p:ext uri="{BB962C8B-B14F-4D97-AF65-F5344CB8AC3E}">
        <p14:creationId xmlns:p14="http://schemas.microsoft.com/office/powerpoint/2010/main" val="1869388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F681B-5C55-E291-42B6-B4F58C53CA8E}"/>
              </a:ext>
            </a:extLst>
          </p:cNvPr>
          <p:cNvSpPr>
            <a:spLocks noGrp="1"/>
          </p:cNvSpPr>
          <p:nvPr>
            <p:ph type="title"/>
          </p:nvPr>
        </p:nvSpPr>
        <p:spPr/>
        <p:txBody>
          <a:bodyPr/>
          <a:lstStyle/>
          <a:p>
            <a:r>
              <a:rPr lang="en-US" dirty="0"/>
              <a:t>Perf Runs</a:t>
            </a:r>
          </a:p>
        </p:txBody>
      </p:sp>
      <p:graphicFrame>
        <p:nvGraphicFramePr>
          <p:cNvPr id="5" name="Content Placeholder 2">
            <a:extLst>
              <a:ext uri="{FF2B5EF4-FFF2-40B4-BE49-F238E27FC236}">
                <a16:creationId xmlns:a16="http://schemas.microsoft.com/office/drawing/2014/main" id="{320C5C2F-605B-2521-C2D6-E4CBD43911C4}"/>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0613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354440-C43C-4E3D-CAD0-41BFA4EAA8B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A857808-B39E-B703-7A74-9EA3653D8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D1FCB97-F210-490F-1C3C-B63CF4BEF7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506655BE-1167-7D30-07D0-70CE1F0B4E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D0775E2F-83B4-351E-811E-145078A0BB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2AE026E-B5A4-13B8-6B39-A4C3C8ACF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D9ECF8B0-7E11-B104-0B1C-F0B2BD964A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20865DFE-58B4-C0C0-8E98-0DCD75262A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47B26D7F-A936-C8F0-3CE2-E3A564E3C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58095427-6FB0-10C7-8B01-71A74B51E2E5}"/>
              </a:ext>
            </a:extLst>
          </p:cNvPr>
          <p:cNvSpPr>
            <a:spLocks noGrp="1"/>
          </p:cNvSpPr>
          <p:nvPr>
            <p:ph type="title"/>
          </p:nvPr>
        </p:nvSpPr>
        <p:spPr>
          <a:xfrm>
            <a:off x="838198" y="1120676"/>
            <a:ext cx="8688755" cy="2308324"/>
          </a:xfrm>
        </p:spPr>
        <p:txBody>
          <a:bodyPr vert="horz" lIns="91440" tIns="45720" rIns="91440" bIns="45720" rtlCol="0" anchor="b">
            <a:normAutofit/>
          </a:bodyPr>
          <a:lstStyle/>
          <a:p>
            <a:r>
              <a:rPr lang="en-US" sz="7200" kern="1200" dirty="0">
                <a:solidFill>
                  <a:schemeClr val="bg1"/>
                </a:solidFill>
                <a:latin typeface="+mj-lt"/>
                <a:ea typeface="+mj-ea"/>
                <a:cs typeface="+mj-cs"/>
              </a:rPr>
              <a:t>RECOMMENDATIONS</a:t>
            </a:r>
          </a:p>
        </p:txBody>
      </p:sp>
      <p:sp>
        <p:nvSpPr>
          <p:cNvPr id="5" name="TextBox 4">
            <a:extLst>
              <a:ext uri="{FF2B5EF4-FFF2-40B4-BE49-F238E27FC236}">
                <a16:creationId xmlns:a16="http://schemas.microsoft.com/office/drawing/2014/main" id="{D9B031AC-3163-825B-3C4C-5E75F9B2F2A5}"/>
              </a:ext>
            </a:extLst>
          </p:cNvPr>
          <p:cNvSpPr txBox="1"/>
          <p:nvPr/>
        </p:nvSpPr>
        <p:spPr>
          <a:xfrm>
            <a:off x="7488810" y="6260188"/>
            <a:ext cx="6362240" cy="276999"/>
          </a:xfrm>
          <a:prstGeom prst="rect">
            <a:avLst/>
          </a:prstGeom>
          <a:noFill/>
        </p:spPr>
        <p:txBody>
          <a:bodyPr wrap="square">
            <a:spAutoFit/>
          </a:bodyPr>
          <a:lstStyle/>
          <a:p>
            <a:r>
              <a:rPr lang="en-US" sz="1200" b="0" i="1" dirty="0">
                <a:solidFill>
                  <a:schemeClr val="accent1">
                    <a:lumMod val="75000"/>
                  </a:schemeClr>
                </a:solidFill>
              </a:rPr>
              <a:t>https://www.postgresql.org/docs/current/runtime-config.html</a:t>
            </a:r>
          </a:p>
        </p:txBody>
      </p:sp>
    </p:spTree>
    <p:extLst>
      <p:ext uri="{BB962C8B-B14F-4D97-AF65-F5344CB8AC3E}">
        <p14:creationId xmlns:p14="http://schemas.microsoft.com/office/powerpoint/2010/main" val="1611443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6890D7-BA37-3424-B8A3-06DBA192F5BA}"/>
              </a:ext>
            </a:extLst>
          </p:cNvPr>
          <p:cNvSpPr>
            <a:spLocks noGrp="1"/>
          </p:cNvSpPr>
          <p:nvPr>
            <p:ph type="title"/>
          </p:nvPr>
        </p:nvSpPr>
        <p:spPr>
          <a:xfrm>
            <a:off x="1371597" y="348865"/>
            <a:ext cx="10044023" cy="877729"/>
          </a:xfrm>
        </p:spPr>
        <p:txBody>
          <a:bodyPr anchor="ctr">
            <a:normAutofit/>
          </a:bodyPr>
          <a:lstStyle/>
          <a:p>
            <a:r>
              <a:rPr lang="en-US" dirty="0">
                <a:solidFill>
                  <a:srgbClr val="FFFFFF"/>
                </a:solidFill>
              </a:rPr>
              <a:t>When Optimizing for Performance</a:t>
            </a:r>
          </a:p>
        </p:txBody>
      </p:sp>
      <p:graphicFrame>
        <p:nvGraphicFramePr>
          <p:cNvPr id="5" name="Content Placeholder 2">
            <a:extLst>
              <a:ext uri="{FF2B5EF4-FFF2-40B4-BE49-F238E27FC236}">
                <a16:creationId xmlns:a16="http://schemas.microsoft.com/office/drawing/2014/main" id="{C761CF96-023E-EA9C-3F62-AAD50F71CD99}"/>
              </a:ext>
            </a:extLst>
          </p:cNvPr>
          <p:cNvGraphicFramePr>
            <a:graphicFrameLocks noGrp="1"/>
          </p:cNvGraphicFramePr>
          <p:nvPr>
            <p:ph idx="1"/>
            <p:extLst>
              <p:ext uri="{D42A27DB-BD31-4B8C-83A1-F6EECF244321}">
                <p14:modId xmlns:p14="http://schemas.microsoft.com/office/powerpoint/2010/main" val="1306106555"/>
              </p:ext>
            </p:extLst>
          </p:nvPr>
        </p:nvGraphicFramePr>
        <p:xfrm>
          <a:off x="644056" y="2400300"/>
          <a:ext cx="10927829" cy="39050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27D51B75-C14A-B5BF-BCEB-DD9A3EDF4DAA}"/>
              </a:ext>
            </a:extLst>
          </p:cNvPr>
          <p:cNvSpPr txBox="1"/>
          <p:nvPr/>
        </p:nvSpPr>
        <p:spPr>
          <a:xfrm>
            <a:off x="807720" y="2120867"/>
            <a:ext cx="6096000" cy="461665"/>
          </a:xfrm>
          <a:prstGeom prst="rect">
            <a:avLst/>
          </a:prstGeom>
          <a:noFill/>
        </p:spPr>
        <p:txBody>
          <a:bodyPr wrap="square">
            <a:spAutoFit/>
          </a:bodyPr>
          <a:lstStyle/>
          <a:p>
            <a:pPr lvl="0"/>
            <a:r>
              <a:rPr lang="en-US" sz="2400" b="0" i="0" dirty="0"/>
              <a:t>Always a combination of: </a:t>
            </a:r>
            <a:endParaRPr lang="en-US" sz="2400" dirty="0"/>
          </a:p>
        </p:txBody>
      </p:sp>
    </p:spTree>
    <p:extLst>
      <p:ext uri="{BB962C8B-B14F-4D97-AF65-F5344CB8AC3E}">
        <p14:creationId xmlns:p14="http://schemas.microsoft.com/office/powerpoint/2010/main" val="1019112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CE64D1-E98D-70C8-5266-29732C6D9317}"/>
              </a:ext>
            </a:extLst>
          </p:cNvPr>
          <p:cNvSpPr>
            <a:spLocks noGrp="1"/>
          </p:cNvSpPr>
          <p:nvPr>
            <p:ph type="title"/>
          </p:nvPr>
        </p:nvSpPr>
        <p:spPr>
          <a:xfrm>
            <a:off x="621792" y="1161288"/>
            <a:ext cx="3602736" cy="4526280"/>
          </a:xfrm>
        </p:spPr>
        <p:txBody>
          <a:bodyPr>
            <a:normAutofit/>
          </a:bodyPr>
          <a:lstStyle/>
          <a:p>
            <a:r>
              <a:rPr lang="en-US" dirty="0"/>
              <a:t>Always Use Newest VMs</a:t>
            </a:r>
          </a:p>
        </p:txBody>
      </p:sp>
      <p:sp>
        <p:nvSpPr>
          <p:cNvPr id="15"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78A8BFC0-DF72-898C-C1DE-AC01AE1EABA8}"/>
              </a:ext>
            </a:extLst>
          </p:cNvPr>
          <p:cNvGraphicFramePr>
            <a:graphicFrameLocks noGrp="1"/>
          </p:cNvGraphicFramePr>
          <p:nvPr>
            <p:ph idx="1"/>
            <p:extLst>
              <p:ext uri="{D42A27DB-BD31-4B8C-83A1-F6EECF244321}">
                <p14:modId xmlns:p14="http://schemas.microsoft.com/office/powerpoint/2010/main" val="4172563331"/>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8AA57AEA-FFEB-242C-3C8B-EB1C68C6E1C1}"/>
              </a:ext>
            </a:extLst>
          </p:cNvPr>
          <p:cNvSpPr txBox="1"/>
          <p:nvPr/>
        </p:nvSpPr>
        <p:spPr>
          <a:xfrm>
            <a:off x="524256" y="5949618"/>
            <a:ext cx="6122670" cy="577081"/>
          </a:xfrm>
          <a:prstGeom prst="rect">
            <a:avLst/>
          </a:prstGeom>
          <a:noFill/>
        </p:spPr>
        <p:txBody>
          <a:bodyPr wrap="square">
            <a:spAutoFit/>
          </a:bodyPr>
          <a:lstStyle/>
          <a:p>
            <a:r>
              <a:rPr lang="en-US" sz="1050" b="0" dirty="0">
                <a:hlinkClick r:id="rId7"/>
              </a:rPr>
              <a:t>https://learn.microsoft.com/en-us/azure/virtual-machines/</a:t>
            </a:r>
            <a:endParaRPr lang="en-US" sz="1050" b="0" dirty="0"/>
          </a:p>
          <a:p>
            <a:r>
              <a:rPr lang="en-US" sz="1050" b="0" dirty="0">
                <a:hlinkClick r:id="rId8"/>
              </a:rPr>
              <a:t>https://cloud.google.com/compute/docs/machine-resource</a:t>
            </a:r>
            <a:endParaRPr lang="en-US" sz="1050" b="0" dirty="0"/>
          </a:p>
          <a:p>
            <a:endParaRPr lang="en-US" sz="1050" b="0" dirty="0"/>
          </a:p>
        </p:txBody>
      </p:sp>
    </p:spTree>
    <p:extLst>
      <p:ext uri="{BB962C8B-B14F-4D97-AF65-F5344CB8AC3E}">
        <p14:creationId xmlns:p14="http://schemas.microsoft.com/office/powerpoint/2010/main" val="18071819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28770F-7711-F797-0C78-1ADAAF41BE22}"/>
              </a:ext>
            </a:extLst>
          </p:cNvPr>
          <p:cNvSpPr>
            <a:spLocks noGrp="1"/>
          </p:cNvSpPr>
          <p:nvPr>
            <p:ph type="title"/>
          </p:nvPr>
        </p:nvSpPr>
        <p:spPr>
          <a:xfrm>
            <a:off x="586478" y="1683756"/>
            <a:ext cx="3115265" cy="2396359"/>
          </a:xfrm>
        </p:spPr>
        <p:txBody>
          <a:bodyPr anchor="b">
            <a:normAutofit/>
          </a:bodyPr>
          <a:lstStyle/>
          <a:p>
            <a:pPr algn="r"/>
            <a:r>
              <a:rPr lang="en-US">
                <a:solidFill>
                  <a:srgbClr val="FFFFFF"/>
                </a:solidFill>
              </a:rPr>
              <a:t>Speedy WAL Writes</a:t>
            </a:r>
          </a:p>
        </p:txBody>
      </p:sp>
      <p:graphicFrame>
        <p:nvGraphicFramePr>
          <p:cNvPr id="5" name="Content Placeholder 2">
            <a:extLst>
              <a:ext uri="{FF2B5EF4-FFF2-40B4-BE49-F238E27FC236}">
                <a16:creationId xmlns:a16="http://schemas.microsoft.com/office/drawing/2014/main" id="{30702981-6A8E-90FB-413B-E34B101D1051}"/>
              </a:ext>
            </a:extLst>
          </p:cNvPr>
          <p:cNvGraphicFramePr>
            <a:graphicFrameLocks noGrp="1"/>
          </p:cNvGraphicFramePr>
          <p:nvPr>
            <p:ph idx="1"/>
            <p:extLst>
              <p:ext uri="{D42A27DB-BD31-4B8C-83A1-F6EECF244321}">
                <p14:modId xmlns:p14="http://schemas.microsoft.com/office/powerpoint/2010/main" val="4098899623"/>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8283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E2D0B3B-95C8-31B9-25BB-D853B1B22B9B}"/>
              </a:ext>
            </a:extLst>
          </p:cNvPr>
          <p:cNvSpPr>
            <a:spLocks noGrp="1"/>
          </p:cNvSpPr>
          <p:nvPr>
            <p:ph type="title"/>
          </p:nvPr>
        </p:nvSpPr>
        <p:spPr>
          <a:xfrm>
            <a:off x="621792" y="1161288"/>
            <a:ext cx="3602736" cy="4526280"/>
          </a:xfrm>
        </p:spPr>
        <p:txBody>
          <a:bodyPr>
            <a:normAutofit/>
          </a:bodyPr>
          <a:lstStyle/>
          <a:p>
            <a:r>
              <a:rPr lang="en-US" dirty="0"/>
              <a:t>Native Attached Storage vs. Network Attached</a:t>
            </a:r>
          </a:p>
        </p:txBody>
      </p:sp>
      <p:sp>
        <p:nvSpPr>
          <p:cNvPr id="15"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5E58C364-D60E-FA54-6FC3-F415D5770FF2}"/>
              </a:ext>
            </a:extLst>
          </p:cNvPr>
          <p:cNvGraphicFramePr>
            <a:graphicFrameLocks noGrp="1"/>
          </p:cNvGraphicFramePr>
          <p:nvPr>
            <p:ph idx="1"/>
            <p:extLst>
              <p:ext uri="{D42A27DB-BD31-4B8C-83A1-F6EECF244321}">
                <p14:modId xmlns:p14="http://schemas.microsoft.com/office/powerpoint/2010/main" val="1028692138"/>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71564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CA1C-89B0-27E3-2E22-37E621D10269}"/>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403BDD9-277B-505F-B975-C63C9CCF3CF1}"/>
              </a:ext>
            </a:extLst>
          </p:cNvPr>
          <p:cNvSpPr>
            <a:spLocks noGrp="1"/>
          </p:cNvSpPr>
          <p:nvPr>
            <p:ph idx="1"/>
          </p:nvPr>
        </p:nvSpPr>
        <p:spPr/>
        <p:txBody>
          <a:bodyPr/>
          <a:lstStyle/>
          <a:p>
            <a:r>
              <a:rPr lang="en-US" dirty="0"/>
              <a:t>Native PV2 on Azure</a:t>
            </a:r>
          </a:p>
          <a:p>
            <a:endParaRPr lang="en-US" dirty="0"/>
          </a:p>
          <a:p>
            <a:r>
              <a:rPr lang="en-US" dirty="0"/>
              <a:t>Silk with 2 c-nodes, no optimization</a:t>
            </a:r>
          </a:p>
          <a:p>
            <a:pPr marL="0" indent="0">
              <a:buNone/>
            </a:pPr>
            <a:r>
              <a:rPr lang="en-US" sz="1600" b="0" i="1" dirty="0" err="1">
                <a:solidFill>
                  <a:schemeClr val="accent6">
                    <a:lumMod val="50000"/>
                  </a:schemeClr>
                </a:solidFill>
                <a:effectLst/>
                <a:highlight>
                  <a:srgbClr val="EFEFEF"/>
                </a:highlight>
                <a:latin typeface="courier new" panose="02070309020205020404" pitchFamily="49" charset="0"/>
              </a:rPr>
              <a:t>Vuser</a:t>
            </a:r>
            <a:r>
              <a:rPr lang="en-US" sz="1600" b="0" i="1" dirty="0">
                <a:solidFill>
                  <a:schemeClr val="accent6">
                    <a:lumMod val="50000"/>
                  </a:schemeClr>
                </a:solidFill>
                <a:effectLst/>
                <a:highlight>
                  <a:srgbClr val="EFEFEF"/>
                </a:highlight>
                <a:latin typeface="courier new" panose="02070309020205020404" pitchFamily="49" charset="0"/>
              </a:rPr>
              <a:t> 1:TEST RESULT : System achieved </a:t>
            </a:r>
            <a:r>
              <a:rPr lang="en-US" sz="1600" b="1" i="1" dirty="0">
                <a:solidFill>
                  <a:srgbClr val="FF0000"/>
                </a:solidFill>
                <a:effectLst/>
                <a:highlight>
                  <a:srgbClr val="EFEFEF"/>
                </a:highlight>
                <a:latin typeface="courier new" panose="02070309020205020404" pitchFamily="49" charset="0"/>
              </a:rPr>
              <a:t>465213</a:t>
            </a:r>
            <a:r>
              <a:rPr lang="en-US" sz="1600" b="0" i="1" dirty="0">
                <a:solidFill>
                  <a:schemeClr val="accent6">
                    <a:lumMod val="50000"/>
                  </a:schemeClr>
                </a:solidFill>
                <a:effectLst/>
                <a:highlight>
                  <a:srgbClr val="EFEFEF"/>
                </a:highlight>
                <a:latin typeface="courier new" panose="02070309020205020404" pitchFamily="49" charset="0"/>
              </a:rPr>
              <a:t> NOPM from </a:t>
            </a:r>
            <a:r>
              <a:rPr lang="en-US" sz="1600" b="1" i="1" dirty="0">
                <a:solidFill>
                  <a:srgbClr val="FF0000"/>
                </a:solidFill>
                <a:effectLst/>
                <a:highlight>
                  <a:srgbClr val="EFEFEF"/>
                </a:highlight>
                <a:latin typeface="courier new" panose="02070309020205020404" pitchFamily="49" charset="0"/>
              </a:rPr>
              <a:t>1031103</a:t>
            </a:r>
            <a:r>
              <a:rPr lang="en-US" sz="1600" b="0" i="1" dirty="0">
                <a:solidFill>
                  <a:schemeClr val="accent6">
                    <a:lumMod val="50000"/>
                  </a:schemeClr>
                </a:solidFill>
                <a:effectLst/>
                <a:highlight>
                  <a:srgbClr val="EFEFEF"/>
                </a:highlight>
                <a:latin typeface="courier new" panose="02070309020205020404" pitchFamily="49" charset="0"/>
              </a:rPr>
              <a:t> PostgreSQL TPM </a:t>
            </a:r>
            <a:r>
              <a:rPr lang="en-US" b="0" i="0" dirty="0">
                <a:solidFill>
                  <a:srgbClr val="FFFFFF"/>
                </a:solidFill>
                <a:effectLst/>
                <a:latin typeface="courier new" panose="02070309020205020404" pitchFamily="49" charset="0"/>
              </a:rPr>
              <a:t>PostgreSQL TPM</a:t>
            </a:r>
            <a:endParaRPr lang="en-US" dirty="0"/>
          </a:p>
          <a:p>
            <a:pPr marL="0" indent="0">
              <a:buNone/>
            </a:pPr>
            <a:endParaRPr lang="en-US" dirty="0"/>
          </a:p>
        </p:txBody>
      </p:sp>
      <p:sp>
        <p:nvSpPr>
          <p:cNvPr id="4" name="Rectangle 1">
            <a:extLst>
              <a:ext uri="{FF2B5EF4-FFF2-40B4-BE49-F238E27FC236}">
                <a16:creationId xmlns:a16="http://schemas.microsoft.com/office/drawing/2014/main" id="{7BF16790-88DA-F8FC-2D9F-A94D5E9E29FC}"/>
              </a:ext>
            </a:extLst>
          </p:cNvPr>
          <p:cNvSpPr>
            <a:spLocks noChangeArrowheads="1"/>
          </p:cNvSpPr>
          <p:nvPr/>
        </p:nvSpPr>
        <p:spPr bwMode="auto">
          <a:xfrm>
            <a:off x="922020" y="2829100"/>
            <a:ext cx="9191619" cy="361601"/>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14264"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1" u="none" strike="noStrike" cap="none" normalizeH="0" baseline="0" dirty="0" err="1">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Vuser</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1:TEST RESULT : System achieved </a:t>
            </a:r>
            <a:r>
              <a:rPr kumimoji="0" lang="en-US" altLang="en-US" sz="1600" i="1" u="none" strike="noStrike" cap="none" normalizeH="0" baseline="0" dirty="0">
                <a:ln>
                  <a:noFill/>
                </a:ln>
                <a:solidFill>
                  <a:srgbClr val="FF0000"/>
                </a:solidFill>
                <a:effectLst/>
                <a:highlight>
                  <a:srgbClr val="EFEFEF"/>
                </a:highlight>
                <a:latin typeface="Courier New" panose="02070309020205020404" pitchFamily="49" charset="0"/>
                <a:cs typeface="Courier New" panose="02070309020205020404" pitchFamily="49" charset="0"/>
              </a:rPr>
              <a:t>18091</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NOPM from </a:t>
            </a:r>
            <a:r>
              <a:rPr kumimoji="0" lang="en-US" altLang="en-US" sz="1600" i="1" u="none" strike="noStrike" cap="none" normalizeH="0" baseline="0" dirty="0">
                <a:ln>
                  <a:noFill/>
                </a:ln>
                <a:solidFill>
                  <a:srgbClr val="FF0000"/>
                </a:solidFill>
                <a:effectLst/>
                <a:highlight>
                  <a:srgbClr val="EFEFEF"/>
                </a:highlight>
                <a:latin typeface="Courier New" panose="02070309020205020404" pitchFamily="49" charset="0"/>
                <a:cs typeface="Courier New" panose="02070309020205020404" pitchFamily="49" charset="0"/>
              </a:rPr>
              <a:t>41662</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PostgreSQL TPM</a:t>
            </a:r>
            <a:r>
              <a:rPr kumimoji="0" lang="en-US" altLang="en-US" sz="1600" b="0" i="0" u="none" strike="noStrike" cap="none" normalizeH="0" baseline="0" dirty="0">
                <a:ln>
                  <a:noFill/>
                </a:ln>
                <a:solidFill>
                  <a:schemeClr val="accent6">
                    <a:lumMod val="50000"/>
                  </a:schemeClr>
                </a:solidFill>
                <a:effectLst/>
                <a:highlight>
                  <a:srgbClr val="EFEFEF"/>
                </a:highlight>
              </a:rPr>
              <a:t> </a:t>
            </a:r>
          </a:p>
        </p:txBody>
      </p:sp>
    </p:spTree>
    <p:extLst>
      <p:ext uri="{BB962C8B-B14F-4D97-AF65-F5344CB8AC3E}">
        <p14:creationId xmlns:p14="http://schemas.microsoft.com/office/powerpoint/2010/main" val="2450190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74D05E-8A36-8D9F-519E-DB514A69D886}"/>
              </a:ext>
            </a:extLst>
          </p:cNvPr>
          <p:cNvSpPr>
            <a:spLocks noGrp="1"/>
          </p:cNvSpPr>
          <p:nvPr>
            <p:ph type="title"/>
          </p:nvPr>
        </p:nvSpPr>
        <p:spPr>
          <a:xfrm>
            <a:off x="914399" y="365125"/>
            <a:ext cx="10363202" cy="1603462"/>
          </a:xfrm>
        </p:spPr>
        <p:txBody>
          <a:bodyPr anchor="ctr">
            <a:normAutofit/>
          </a:bodyPr>
          <a:lstStyle/>
          <a:p>
            <a:r>
              <a:rPr lang="en-US"/>
              <a:t>About Me</a:t>
            </a:r>
            <a:endParaRPr lang="en-US" dirty="0"/>
          </a:p>
        </p:txBody>
      </p:sp>
      <p:pic>
        <p:nvPicPr>
          <p:cNvPr id="7" name="Content Placeholder 6" descr="A person with black hair and freckles&#10;&#10;Description automatically generated">
            <a:extLst>
              <a:ext uri="{FF2B5EF4-FFF2-40B4-BE49-F238E27FC236}">
                <a16:creationId xmlns:a16="http://schemas.microsoft.com/office/drawing/2014/main" id="{CFDDF597-9D66-D1BB-8D70-E0346F5CA312}"/>
              </a:ext>
            </a:extLst>
          </p:cNvPr>
          <p:cNvPicPr>
            <a:picLocks noGrp="1" noChangeAspect="1"/>
          </p:cNvPicPr>
          <p:nvPr>
            <p:ph sz="quarter" idx="10"/>
          </p:nvPr>
        </p:nvPicPr>
        <p:blipFill>
          <a:blip r:embed="rId3"/>
          <a:stretch>
            <a:fillRect/>
          </a:stretch>
        </p:blipFill>
        <p:spPr>
          <a:xfrm>
            <a:off x="1095236" y="2022475"/>
            <a:ext cx="2937153" cy="3914775"/>
          </a:xfrm>
        </p:spPr>
      </p:pic>
      <p:sp>
        <p:nvSpPr>
          <p:cNvPr id="2" name="Slide Number Placeholder 1">
            <a:extLst>
              <a:ext uri="{FF2B5EF4-FFF2-40B4-BE49-F238E27FC236}">
                <a16:creationId xmlns:a16="http://schemas.microsoft.com/office/drawing/2014/main" id="{00255621-1D81-03E6-507B-CB20E070356A}"/>
              </a:ext>
            </a:extLst>
          </p:cNvPr>
          <p:cNvSpPr>
            <a:spLocks noGrp="1"/>
          </p:cNvSpPr>
          <p:nvPr>
            <p:ph type="sldNum" sz="quarter" idx="4"/>
          </p:nvPr>
        </p:nvSpPr>
        <p:spPr>
          <a:xfrm>
            <a:off x="914400" y="6246254"/>
            <a:ext cx="631065" cy="296214"/>
          </a:xfrm>
        </p:spPr>
        <p:txBody>
          <a:bodyPr anchor="ctr">
            <a:normAutofit/>
          </a:bodyPr>
          <a:lstStyle/>
          <a:p>
            <a:pPr>
              <a:spcAft>
                <a:spcPts val="600"/>
              </a:spcAft>
            </a:pPr>
            <a:fld id="{B5CEABB6-07DC-46E8-9B57-56EC44A396E5}" type="slidenum">
              <a:rPr lang="en-US" smtClean="0"/>
              <a:pPr>
                <a:spcAft>
                  <a:spcPts val="600"/>
                </a:spcAft>
              </a:pPr>
              <a:t>2</a:t>
            </a:fld>
            <a:endParaRPr lang="en-US"/>
          </a:p>
        </p:txBody>
      </p:sp>
      <p:graphicFrame>
        <p:nvGraphicFramePr>
          <p:cNvPr id="6" name="Content Placeholder 3">
            <a:extLst>
              <a:ext uri="{FF2B5EF4-FFF2-40B4-BE49-F238E27FC236}">
                <a16:creationId xmlns:a16="http://schemas.microsoft.com/office/drawing/2014/main" id="{3C8FA492-3466-33E6-8B50-F2D76BCD06E2}"/>
              </a:ext>
            </a:extLst>
          </p:cNvPr>
          <p:cNvGraphicFramePr>
            <a:graphicFrameLocks noGrp="1"/>
          </p:cNvGraphicFramePr>
          <p:nvPr>
            <p:ph type="tbl" sz="quarter" idx="11"/>
            <p:extLst>
              <p:ext uri="{D42A27DB-BD31-4B8C-83A1-F6EECF244321}">
                <p14:modId xmlns:p14="http://schemas.microsoft.com/office/powerpoint/2010/main" val="3524184252"/>
              </p:ext>
            </p:extLst>
          </p:nvPr>
        </p:nvGraphicFramePr>
        <p:xfrm>
          <a:off x="4602163" y="2017713"/>
          <a:ext cx="6675437" cy="39322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42059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4405316-6BFA-2EFF-008C-E6A6819B3B14}"/>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E8D3933-C1D3-AB60-0F91-A6856B74DB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3BD6D397-FE6B-8AB5-6B40-C077AD80BC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F5E91347-B93D-8B54-CDBD-C6283AD144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CD7B64C3-3366-3D21-5080-1A6543623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A0AF97E2-D7E5-BDDF-3A9A-E033E6FA6E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F3B3898B-EC9B-D998-2D85-3673165F567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2C4221A5-1578-BF7F-906F-1640582E3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C56C6F9A-A19F-B846-8DFB-D0BFC76D8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7F8F6B4C-EDE4-EFB2-3EED-AE97511EE04B}"/>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PostgreSQL Optimization</a:t>
            </a:r>
          </a:p>
        </p:txBody>
      </p:sp>
    </p:spTree>
    <p:extLst>
      <p:ext uri="{BB962C8B-B14F-4D97-AF65-F5344CB8AC3E}">
        <p14:creationId xmlns:p14="http://schemas.microsoft.com/office/powerpoint/2010/main" val="479638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4ABF55-9D2B-DC16-7751-D404C7590CAF}"/>
              </a:ext>
            </a:extLst>
          </p:cNvPr>
          <p:cNvPicPr>
            <a:picLocks noChangeAspect="1"/>
          </p:cNvPicPr>
          <p:nvPr/>
        </p:nvPicPr>
        <p:blipFill>
          <a:blip r:embed="rId2">
            <a:duotone>
              <a:schemeClr val="bg2">
                <a:shade val="45000"/>
                <a:satMod val="135000"/>
              </a:schemeClr>
              <a:prstClr val="white"/>
            </a:duotone>
          </a:blip>
          <a:srcRect t="10967" b="4764"/>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AA14CB-D91D-2204-0C7C-21733108B307}"/>
              </a:ext>
            </a:extLst>
          </p:cNvPr>
          <p:cNvSpPr>
            <a:spLocks noGrp="1"/>
          </p:cNvSpPr>
          <p:nvPr>
            <p:ph type="title"/>
          </p:nvPr>
        </p:nvSpPr>
        <p:spPr>
          <a:xfrm>
            <a:off x="838200" y="365125"/>
            <a:ext cx="10515600" cy="1325563"/>
          </a:xfrm>
        </p:spPr>
        <p:txBody>
          <a:bodyPr>
            <a:normAutofit/>
          </a:bodyPr>
          <a:lstStyle/>
          <a:p>
            <a:r>
              <a:rPr lang="en-US" dirty="0"/>
              <a:t>Configuration Files - *.conf</a:t>
            </a:r>
          </a:p>
        </p:txBody>
      </p:sp>
      <p:graphicFrame>
        <p:nvGraphicFramePr>
          <p:cNvPr id="5" name="Content Placeholder 2">
            <a:extLst>
              <a:ext uri="{FF2B5EF4-FFF2-40B4-BE49-F238E27FC236}">
                <a16:creationId xmlns:a16="http://schemas.microsoft.com/office/drawing/2014/main" id="{8B5A8DA5-A99F-2311-A95E-D43DEA29053A}"/>
              </a:ext>
            </a:extLst>
          </p:cNvPr>
          <p:cNvGraphicFramePr>
            <a:graphicFrameLocks noGrp="1"/>
          </p:cNvGraphicFramePr>
          <p:nvPr>
            <p:ph idx="1"/>
            <p:extLst>
              <p:ext uri="{D42A27DB-BD31-4B8C-83A1-F6EECF244321}">
                <p14:modId xmlns:p14="http://schemas.microsoft.com/office/powerpoint/2010/main" val="11354204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12592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A8A5B6-7537-88C5-D8DA-273687A1A6A6}"/>
              </a:ext>
            </a:extLst>
          </p:cNvPr>
          <p:cNvSpPr>
            <a:spLocks noGrp="1"/>
          </p:cNvSpPr>
          <p:nvPr>
            <p:ph type="title"/>
          </p:nvPr>
        </p:nvSpPr>
        <p:spPr>
          <a:xfrm>
            <a:off x="621792" y="1161288"/>
            <a:ext cx="3602736" cy="4526280"/>
          </a:xfrm>
        </p:spPr>
        <p:txBody>
          <a:bodyPr>
            <a:normAutofit/>
          </a:bodyPr>
          <a:lstStyle/>
          <a:p>
            <a:r>
              <a:rPr lang="en-US" dirty="0"/>
              <a:t>Cache More</a:t>
            </a:r>
          </a:p>
        </p:txBody>
      </p:sp>
      <p:sp>
        <p:nvSpPr>
          <p:cNvPr id="15"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BF6F763C-BC08-F564-AE6B-3A5B0607A33E}"/>
              </a:ext>
            </a:extLst>
          </p:cNvPr>
          <p:cNvGraphicFramePr>
            <a:graphicFrameLocks noGrp="1"/>
          </p:cNvGraphicFramePr>
          <p:nvPr>
            <p:ph idx="1"/>
            <p:extLst>
              <p:ext uri="{D42A27DB-BD31-4B8C-83A1-F6EECF244321}">
                <p14:modId xmlns:p14="http://schemas.microsoft.com/office/powerpoint/2010/main" val="278142833"/>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F992AE78-F819-C9F1-5285-E8B7695A92AC}"/>
              </a:ext>
            </a:extLst>
          </p:cNvPr>
          <p:cNvSpPr txBox="1"/>
          <p:nvPr/>
        </p:nvSpPr>
        <p:spPr>
          <a:xfrm>
            <a:off x="304800" y="5166360"/>
            <a:ext cx="3672840" cy="923330"/>
          </a:xfrm>
          <a:prstGeom prst="rect">
            <a:avLst/>
          </a:prstGeom>
          <a:noFill/>
        </p:spPr>
        <p:txBody>
          <a:bodyPr wrap="square" rtlCol="0">
            <a:spAutoFit/>
          </a:bodyPr>
          <a:lstStyle/>
          <a:p>
            <a:r>
              <a:rPr lang="en-US" dirty="0" err="1"/>
              <a:t>Effective_cache_size</a:t>
            </a:r>
            <a:r>
              <a:rPr lang="en-US" dirty="0"/>
              <a:t>=RAM*.07</a:t>
            </a:r>
          </a:p>
          <a:p>
            <a:r>
              <a:rPr lang="en-US" dirty="0"/>
              <a:t>Or 70% of the total RAM is standard!</a:t>
            </a:r>
          </a:p>
        </p:txBody>
      </p:sp>
    </p:spTree>
    <p:extLst>
      <p:ext uri="{BB962C8B-B14F-4D97-AF65-F5344CB8AC3E}">
        <p14:creationId xmlns:p14="http://schemas.microsoft.com/office/powerpoint/2010/main" val="247554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851CEF-F699-1E7B-BEC3-C4AF15BA674F}"/>
              </a:ext>
            </a:extLst>
          </p:cNvPr>
          <p:cNvSpPr>
            <a:spLocks noGrp="1"/>
          </p:cNvSpPr>
          <p:nvPr>
            <p:ph type="title"/>
          </p:nvPr>
        </p:nvSpPr>
        <p:spPr>
          <a:xfrm>
            <a:off x="621792" y="1161288"/>
            <a:ext cx="3602736" cy="4526280"/>
          </a:xfrm>
        </p:spPr>
        <p:txBody>
          <a:bodyPr>
            <a:normAutofit/>
          </a:bodyPr>
          <a:lstStyle/>
          <a:p>
            <a:r>
              <a:rPr lang="en-US" dirty="0"/>
              <a:t>Working Memory</a:t>
            </a:r>
          </a:p>
        </p:txBody>
      </p:sp>
      <p:sp>
        <p:nvSpPr>
          <p:cNvPr id="15"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91386342-37F8-B98B-0706-641B2DE901E8}"/>
              </a:ext>
            </a:extLst>
          </p:cNvPr>
          <p:cNvGraphicFramePr>
            <a:graphicFrameLocks noGrp="1"/>
          </p:cNvGraphicFramePr>
          <p:nvPr>
            <p:ph idx="1"/>
            <p:extLst>
              <p:ext uri="{D42A27DB-BD31-4B8C-83A1-F6EECF244321}">
                <p14:modId xmlns:p14="http://schemas.microsoft.com/office/powerpoint/2010/main" val="1783260426"/>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660487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DF53F6-12D0-1222-4BE5-04D335A5213A}"/>
              </a:ext>
            </a:extLst>
          </p:cNvPr>
          <p:cNvSpPr>
            <a:spLocks noGrp="1"/>
          </p:cNvSpPr>
          <p:nvPr>
            <p:ph type="title"/>
          </p:nvPr>
        </p:nvSpPr>
        <p:spPr>
          <a:xfrm>
            <a:off x="1171074" y="1396686"/>
            <a:ext cx="3240506" cy="4064628"/>
          </a:xfrm>
        </p:spPr>
        <p:txBody>
          <a:bodyPr>
            <a:normAutofit/>
          </a:bodyPr>
          <a:lstStyle/>
          <a:p>
            <a:r>
              <a:rPr lang="en-US">
                <a:solidFill>
                  <a:srgbClr val="FFFFFF"/>
                </a:solidFill>
              </a:rPr>
              <a:t>Misc Optimization Parameters</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Content Placeholder 2">
            <a:extLst>
              <a:ext uri="{FF2B5EF4-FFF2-40B4-BE49-F238E27FC236}">
                <a16:creationId xmlns:a16="http://schemas.microsoft.com/office/drawing/2014/main" id="{5DC1558A-6367-A2F2-7913-C3F820A444DD}"/>
              </a:ext>
            </a:extLst>
          </p:cNvPr>
          <p:cNvSpPr>
            <a:spLocks noGrp="1"/>
          </p:cNvSpPr>
          <p:nvPr>
            <p:ph idx="1"/>
          </p:nvPr>
        </p:nvSpPr>
        <p:spPr>
          <a:xfrm>
            <a:off x="5370153" y="1526033"/>
            <a:ext cx="5536397" cy="3935281"/>
          </a:xfrm>
        </p:spPr>
        <p:txBody>
          <a:bodyPr>
            <a:normAutofit/>
          </a:bodyPr>
          <a:lstStyle/>
          <a:p>
            <a:pPr marL="0" indent="0">
              <a:lnSpc>
                <a:spcPct val="120000"/>
              </a:lnSpc>
              <a:buNone/>
            </a:pPr>
            <a:r>
              <a:rPr lang="en-US" sz="1900" err="1"/>
              <a:t>Synchronous_commit</a:t>
            </a:r>
            <a:endParaRPr lang="en-US" sz="1900"/>
          </a:p>
          <a:p>
            <a:pPr>
              <a:lnSpc>
                <a:spcPct val="120000"/>
              </a:lnSpc>
            </a:pPr>
            <a:r>
              <a:rPr lang="en-US" sz="1900"/>
              <a:t>Must be assessed for the optimal value between performance and reliability requirements.  Consider going async for performance and if reliability is essential, then sync should be turned on to ensure commits won’t be returned until the WAL is written to disk.</a:t>
            </a:r>
          </a:p>
          <a:p>
            <a:pPr marL="0" indent="0">
              <a:lnSpc>
                <a:spcPct val="120000"/>
              </a:lnSpc>
              <a:buNone/>
            </a:pPr>
            <a:r>
              <a:rPr lang="en-US" sz="1900" err="1"/>
              <a:t>Checkpoint_timeout</a:t>
            </a:r>
            <a:r>
              <a:rPr lang="en-US" sz="1900"/>
              <a:t>/</a:t>
            </a:r>
            <a:r>
              <a:rPr lang="en-US" sz="1900" err="1"/>
              <a:t>checkpoint_completion_target</a:t>
            </a:r>
            <a:endParaRPr lang="en-US" sz="1900"/>
          </a:p>
          <a:p>
            <a:pPr>
              <a:lnSpc>
                <a:spcPct val="120000"/>
              </a:lnSpc>
            </a:pPr>
            <a:endParaRPr lang="en-US" sz="1900"/>
          </a:p>
        </p:txBody>
      </p:sp>
    </p:spTree>
    <p:extLst>
      <p:ext uri="{BB962C8B-B14F-4D97-AF65-F5344CB8AC3E}">
        <p14:creationId xmlns:p14="http://schemas.microsoft.com/office/powerpoint/2010/main" val="96905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2772DC8-BE46-6995-DDAE-D5F9DFE2B061}"/>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kern="1200">
                <a:solidFill>
                  <a:srgbClr val="FFFFFF"/>
                </a:solidFill>
                <a:latin typeface="+mj-lt"/>
                <a:ea typeface="+mj-ea"/>
                <a:cs typeface="+mj-cs"/>
              </a:rPr>
              <a:t>Visualizing Writes</a:t>
            </a:r>
          </a:p>
        </p:txBody>
      </p:sp>
      <p:pic>
        <p:nvPicPr>
          <p:cNvPr id="5" name="Content Placeholder 4" descr="A diagram of a computer&#10;&#10;Description automatically generated">
            <a:extLst>
              <a:ext uri="{FF2B5EF4-FFF2-40B4-BE49-F238E27FC236}">
                <a16:creationId xmlns:a16="http://schemas.microsoft.com/office/drawing/2014/main" id="{B64DD017-5628-6084-1D74-177FB922668A}"/>
              </a:ext>
            </a:extLst>
          </p:cNvPr>
          <p:cNvPicPr>
            <a:picLocks noGrp="1" noChangeAspect="1"/>
          </p:cNvPicPr>
          <p:nvPr>
            <p:ph idx="1"/>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harpenSoften amount="81000"/>
                    </a14:imgEffect>
                    <a14:imgEffect>
                      <a14:saturation sat="276000"/>
                    </a14:imgEffect>
                  </a14:imgLayer>
                </a14:imgProps>
              </a:ext>
            </a:extLst>
          </a:blip>
          <a:stretch>
            <a:fillRect/>
          </a:stretch>
        </p:blipFill>
        <p:spPr>
          <a:xfrm>
            <a:off x="4502428" y="2290944"/>
            <a:ext cx="7225748" cy="2276111"/>
          </a:xfrm>
          <a:prstGeom prst="rect">
            <a:avLst/>
          </a:prstGeom>
        </p:spPr>
      </p:pic>
    </p:spTree>
    <p:extLst>
      <p:ext uri="{BB962C8B-B14F-4D97-AF65-F5344CB8AC3E}">
        <p14:creationId xmlns:p14="http://schemas.microsoft.com/office/powerpoint/2010/main" val="22254012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055A59-C03D-8B0C-79D0-088D7D1DA510}"/>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Configure Optimal CPU</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2F7EE00-1D5D-31F1-3045-F84B394E4461}"/>
              </a:ext>
            </a:extLst>
          </p:cNvPr>
          <p:cNvSpPr>
            <a:spLocks noGrp="1"/>
          </p:cNvSpPr>
          <p:nvPr>
            <p:ph idx="1"/>
          </p:nvPr>
        </p:nvSpPr>
        <p:spPr>
          <a:xfrm>
            <a:off x="4447308" y="591344"/>
            <a:ext cx="6906491" cy="5585619"/>
          </a:xfrm>
        </p:spPr>
        <p:txBody>
          <a:bodyPr anchor="ctr">
            <a:normAutofit/>
          </a:bodyPr>
          <a:lstStyle/>
          <a:p>
            <a:r>
              <a:rPr lang="en-US" dirty="0"/>
              <a:t>Install the Linux Tools to support, (/</a:t>
            </a:r>
            <a:r>
              <a:rPr lang="en-US" dirty="0" err="1"/>
              <a:t>usr</a:t>
            </a:r>
            <a:r>
              <a:rPr lang="en-US" dirty="0"/>
              <a:t>/lib/</a:t>
            </a:r>
            <a:r>
              <a:rPr lang="en-US" dirty="0" err="1"/>
              <a:t>linux</a:t>
            </a:r>
            <a:r>
              <a:rPr lang="en-US" dirty="0"/>
              <a:t>-tools)</a:t>
            </a:r>
          </a:p>
          <a:p>
            <a:r>
              <a:rPr lang="en-US" dirty="0"/>
              <a:t>Set the </a:t>
            </a:r>
            <a:r>
              <a:rPr lang="en-US" dirty="0" err="1"/>
              <a:t>cpufreq</a:t>
            </a:r>
            <a:r>
              <a:rPr lang="en-US" dirty="0"/>
              <a:t> governor to performance:</a:t>
            </a:r>
          </a:p>
          <a:p>
            <a:pPr marL="0" indent="0">
              <a:buNone/>
            </a:pPr>
            <a:r>
              <a:rPr lang="en-US" dirty="0">
                <a:solidFill>
                  <a:schemeClr val="tx1"/>
                </a:solidFill>
                <a:highlight>
                  <a:srgbClr val="D4D4D4"/>
                </a:highlight>
                <a:latin typeface="Consolas" panose="020B0609020204030204" pitchFamily="49" charset="0"/>
              </a:rPr>
              <a:t>./</a:t>
            </a:r>
            <a:r>
              <a:rPr lang="en-US" dirty="0" err="1">
                <a:solidFill>
                  <a:schemeClr val="tx1"/>
                </a:solidFill>
                <a:highlight>
                  <a:srgbClr val="D4D4D4"/>
                </a:highlight>
                <a:latin typeface="Consolas" panose="020B0609020204030204" pitchFamily="49" charset="0"/>
              </a:rPr>
              <a:t>cpupower</a:t>
            </a:r>
            <a:r>
              <a:rPr lang="en-US" dirty="0">
                <a:solidFill>
                  <a:schemeClr val="tx1"/>
                </a:solidFill>
                <a:highlight>
                  <a:srgbClr val="D4D4D4"/>
                </a:highlight>
                <a:latin typeface="Consolas" panose="020B0609020204030204" pitchFamily="49" charset="0"/>
              </a:rPr>
              <a:t> frequency-set –governor=performance</a:t>
            </a:r>
          </a:p>
        </p:txBody>
      </p:sp>
    </p:spTree>
    <p:extLst>
      <p:ext uri="{BB962C8B-B14F-4D97-AF65-F5344CB8AC3E}">
        <p14:creationId xmlns:p14="http://schemas.microsoft.com/office/powerpoint/2010/main" val="1052764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66E532-9E0B-61A2-0F03-642AA10C69BE}"/>
              </a:ext>
            </a:extLst>
          </p:cNvPr>
          <p:cNvSpPr>
            <a:spLocks noGrp="1"/>
          </p:cNvSpPr>
          <p:nvPr>
            <p:ph type="title"/>
          </p:nvPr>
        </p:nvSpPr>
        <p:spPr>
          <a:xfrm>
            <a:off x="826396" y="586855"/>
            <a:ext cx="4230100" cy="3387497"/>
          </a:xfrm>
        </p:spPr>
        <p:txBody>
          <a:bodyPr anchor="b">
            <a:normAutofit/>
          </a:bodyPr>
          <a:lstStyle/>
          <a:p>
            <a:pPr algn="r"/>
            <a:r>
              <a:rPr lang="en-US">
                <a:solidFill>
                  <a:srgbClr val="FFFFFF"/>
                </a:solidFill>
              </a:rPr>
              <a:t>Verify CPU Performance Configuration</a:t>
            </a:r>
          </a:p>
        </p:txBody>
      </p:sp>
      <p:sp>
        <p:nvSpPr>
          <p:cNvPr id="3" name="Content Placeholder 2">
            <a:extLst>
              <a:ext uri="{FF2B5EF4-FFF2-40B4-BE49-F238E27FC236}">
                <a16:creationId xmlns:a16="http://schemas.microsoft.com/office/drawing/2014/main" id="{EEE975CD-FA5D-A43E-9678-B8F6C49565FF}"/>
              </a:ext>
            </a:extLst>
          </p:cNvPr>
          <p:cNvSpPr>
            <a:spLocks noGrp="1"/>
          </p:cNvSpPr>
          <p:nvPr>
            <p:ph idx="1"/>
          </p:nvPr>
        </p:nvSpPr>
        <p:spPr>
          <a:xfrm>
            <a:off x="6503158" y="649480"/>
            <a:ext cx="4862447" cy="5546047"/>
          </a:xfrm>
        </p:spPr>
        <p:txBody>
          <a:bodyPr anchor="ctr">
            <a:normAutofit/>
          </a:bodyPr>
          <a:lstStyle/>
          <a:p>
            <a:pPr marL="0" indent="0">
              <a:buNone/>
            </a:pPr>
            <a:r>
              <a:rPr lang="en-US" sz="2000" dirty="0">
                <a:highlight>
                  <a:srgbClr val="D4D4D4"/>
                </a:highlight>
                <a:latin typeface="Consolas" panose="020B0609020204030204" pitchFamily="49" charset="0"/>
              </a:rPr>
              <a:t>./</a:t>
            </a:r>
            <a:r>
              <a:rPr lang="en-US" sz="2000" dirty="0" err="1">
                <a:highlight>
                  <a:srgbClr val="D4D4D4"/>
                </a:highlight>
                <a:latin typeface="Consolas" panose="020B0609020204030204" pitchFamily="49" charset="0"/>
              </a:rPr>
              <a:t>cpupower</a:t>
            </a:r>
            <a:r>
              <a:rPr lang="en-US" sz="2000" dirty="0">
                <a:highlight>
                  <a:srgbClr val="D4D4D4"/>
                </a:highlight>
                <a:latin typeface="Consolas" panose="020B0609020204030204" pitchFamily="49" charset="0"/>
              </a:rPr>
              <a:t> frequency-info</a:t>
            </a:r>
          </a:p>
          <a:p>
            <a:pPr marL="0" indent="0">
              <a:buNone/>
            </a:pPr>
            <a:r>
              <a:rPr lang="en-US" sz="2000" dirty="0">
                <a:latin typeface="Consolas" panose="020B0609020204030204" pitchFamily="49" charset="0"/>
              </a:rPr>
              <a:t>analyzing CPU 0: </a:t>
            </a:r>
          </a:p>
          <a:p>
            <a:pPr marL="0" indent="0">
              <a:buNone/>
            </a:pPr>
            <a:r>
              <a:rPr lang="en-US" sz="2000" dirty="0">
                <a:latin typeface="Consolas" panose="020B0609020204030204" pitchFamily="49" charset="0"/>
              </a:rPr>
              <a:t>	… The governor “performance” may decide which</a:t>
            </a:r>
          </a:p>
          <a:p>
            <a:pPr marL="0" indent="0">
              <a:buNone/>
            </a:pPr>
            <a:r>
              <a:rPr lang="en-US" sz="2000" b="1" dirty="0">
                <a:latin typeface="Consolas" panose="020B0609020204030204" pitchFamily="49" charset="0"/>
              </a:rPr>
              <a:t>Boost state support:</a:t>
            </a:r>
          </a:p>
          <a:p>
            <a:pPr marL="0" indent="0">
              <a:buNone/>
            </a:pPr>
            <a:r>
              <a:rPr lang="en-US" sz="2000" b="1" dirty="0">
                <a:latin typeface="Consolas" panose="020B0609020204030204" pitchFamily="49" charset="0"/>
              </a:rPr>
              <a:t>    Supported: yes</a:t>
            </a:r>
          </a:p>
          <a:p>
            <a:pPr marL="0" indent="0">
              <a:buNone/>
            </a:pPr>
            <a:r>
              <a:rPr lang="en-US" sz="2000" b="1" dirty="0">
                <a:latin typeface="Consolas" panose="020B0609020204030204" pitchFamily="49" charset="0"/>
              </a:rPr>
              <a:t>	Active: yes</a:t>
            </a:r>
          </a:p>
        </p:txBody>
      </p:sp>
    </p:spTree>
    <p:extLst>
      <p:ext uri="{BB962C8B-B14F-4D97-AF65-F5344CB8AC3E}">
        <p14:creationId xmlns:p14="http://schemas.microsoft.com/office/powerpoint/2010/main" val="26287529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878931-1E02-9E64-374A-7DE5D9C58335}"/>
              </a:ext>
            </a:extLst>
          </p:cNvPr>
          <p:cNvSpPr>
            <a:spLocks noGrp="1"/>
          </p:cNvSpPr>
          <p:nvPr>
            <p:ph type="title"/>
          </p:nvPr>
        </p:nvSpPr>
        <p:spPr>
          <a:xfrm>
            <a:off x="826396" y="586855"/>
            <a:ext cx="4230100" cy="3387497"/>
          </a:xfrm>
        </p:spPr>
        <p:txBody>
          <a:bodyPr anchor="b">
            <a:normAutofit/>
          </a:bodyPr>
          <a:lstStyle/>
          <a:p>
            <a:pPr algn="r"/>
            <a:r>
              <a:rPr lang="en-US">
                <a:solidFill>
                  <a:srgbClr val="FFFFFF"/>
                </a:solidFill>
              </a:rPr>
              <a:t>Check Idle state for CPUs</a:t>
            </a:r>
          </a:p>
        </p:txBody>
      </p:sp>
      <p:sp>
        <p:nvSpPr>
          <p:cNvPr id="3" name="Content Placeholder 2">
            <a:extLst>
              <a:ext uri="{FF2B5EF4-FFF2-40B4-BE49-F238E27FC236}">
                <a16:creationId xmlns:a16="http://schemas.microsoft.com/office/drawing/2014/main" id="{33C9941C-C6BA-B6AE-D793-A18F3D92EACE}"/>
              </a:ext>
            </a:extLst>
          </p:cNvPr>
          <p:cNvSpPr>
            <a:spLocks noGrp="1"/>
          </p:cNvSpPr>
          <p:nvPr>
            <p:ph idx="1"/>
          </p:nvPr>
        </p:nvSpPr>
        <p:spPr>
          <a:xfrm>
            <a:off x="6503158" y="649480"/>
            <a:ext cx="4862447" cy="5546047"/>
          </a:xfrm>
        </p:spPr>
        <p:txBody>
          <a:bodyPr anchor="ctr">
            <a:normAutofit/>
          </a:bodyPr>
          <a:lstStyle/>
          <a:p>
            <a:pPr marL="0" indent="0">
              <a:buNone/>
            </a:pPr>
            <a:r>
              <a:rPr lang="en-US" sz="2000" dirty="0">
                <a:highlight>
                  <a:srgbClr val="D4D4D4"/>
                </a:highlight>
                <a:latin typeface="Consolas" panose="020B0609020204030204" pitchFamily="49" charset="0"/>
              </a:rPr>
              <a:t>./</a:t>
            </a:r>
            <a:r>
              <a:rPr lang="en-US" sz="2000" dirty="0" err="1">
                <a:highlight>
                  <a:srgbClr val="D4D4D4"/>
                </a:highlight>
                <a:latin typeface="Consolas" panose="020B0609020204030204" pitchFamily="49" charset="0"/>
              </a:rPr>
              <a:t>cpupower</a:t>
            </a:r>
            <a:r>
              <a:rPr lang="en-US" sz="2000" dirty="0">
                <a:highlight>
                  <a:srgbClr val="D4D4D4"/>
                </a:highlight>
                <a:latin typeface="Consolas" panose="020B0609020204030204" pitchFamily="49" charset="0"/>
              </a:rPr>
              <a:t> idle-set –enable-all</a:t>
            </a:r>
          </a:p>
          <a:p>
            <a:pPr marL="0" indent="0">
              <a:buNone/>
            </a:pPr>
            <a:r>
              <a:rPr lang="en-US" sz="2000" dirty="0">
                <a:highlight>
                  <a:srgbClr val="D4D4D4"/>
                </a:highlight>
                <a:latin typeface="Consolas" panose="020B0609020204030204" pitchFamily="49" charset="0"/>
              </a:rPr>
              <a:t>./</a:t>
            </a:r>
            <a:r>
              <a:rPr lang="en-US" sz="2000" dirty="0" err="1">
                <a:highlight>
                  <a:srgbClr val="D4D4D4"/>
                </a:highlight>
                <a:latin typeface="Consolas" panose="020B0609020204030204" pitchFamily="49" charset="0"/>
              </a:rPr>
              <a:t>cpupower</a:t>
            </a:r>
            <a:r>
              <a:rPr lang="en-US" sz="2000" dirty="0">
                <a:highlight>
                  <a:srgbClr val="D4D4D4"/>
                </a:highlight>
                <a:latin typeface="Consolas" panose="020B0609020204030204" pitchFamily="49" charset="0"/>
              </a:rPr>
              <a:t> idle-info</a:t>
            </a:r>
          </a:p>
          <a:p>
            <a:pPr marL="0" indent="0">
              <a:buNone/>
            </a:pPr>
            <a:r>
              <a:rPr lang="en-US" sz="2000" b="1" dirty="0" err="1">
                <a:latin typeface="Consolas" panose="020B0609020204030204" pitchFamily="49" charset="0"/>
              </a:rPr>
              <a:t>CPUidle</a:t>
            </a:r>
            <a:r>
              <a:rPr lang="en-US" sz="2000" b="1" dirty="0">
                <a:latin typeface="Consolas" panose="020B0609020204030204" pitchFamily="49" charset="0"/>
              </a:rPr>
              <a:t> driver: </a:t>
            </a:r>
            <a:r>
              <a:rPr lang="en-US" sz="2000" b="1" dirty="0" err="1">
                <a:latin typeface="Consolas" panose="020B0609020204030204" pitchFamily="49" charset="0"/>
              </a:rPr>
              <a:t>intel_idle</a:t>
            </a:r>
            <a:endParaRPr lang="en-US" sz="2000" b="1" dirty="0">
              <a:latin typeface="Consolas" panose="020B0609020204030204" pitchFamily="49" charset="0"/>
            </a:endParaRPr>
          </a:p>
          <a:p>
            <a:pPr marL="0" indent="0">
              <a:buNone/>
            </a:pPr>
            <a:r>
              <a:rPr lang="en-US" sz="2000" b="1" dirty="0" err="1">
                <a:latin typeface="Consolas" panose="020B0609020204030204" pitchFamily="49" charset="0"/>
              </a:rPr>
              <a:t>CPUidle</a:t>
            </a:r>
            <a:r>
              <a:rPr lang="en-US" sz="2000" b="1" dirty="0">
                <a:latin typeface="Consolas" panose="020B0609020204030204" pitchFamily="49" charset="0"/>
              </a:rPr>
              <a:t> governor: menu…</a:t>
            </a:r>
          </a:p>
        </p:txBody>
      </p:sp>
    </p:spTree>
    <p:extLst>
      <p:ext uri="{BB962C8B-B14F-4D97-AF65-F5344CB8AC3E}">
        <p14:creationId xmlns:p14="http://schemas.microsoft.com/office/powerpoint/2010/main" val="5739415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36C292-02BC-C96B-7221-F9E2890B7D2B}"/>
              </a:ext>
            </a:extLst>
          </p:cNvPr>
          <p:cNvSpPr>
            <a:spLocks noGrp="1"/>
          </p:cNvSpPr>
          <p:nvPr>
            <p:ph type="title"/>
          </p:nvPr>
        </p:nvSpPr>
        <p:spPr>
          <a:xfrm>
            <a:off x="1371599" y="294538"/>
            <a:ext cx="9895951" cy="1033669"/>
          </a:xfrm>
        </p:spPr>
        <p:txBody>
          <a:bodyPr>
            <a:normAutofit/>
          </a:bodyPr>
          <a:lstStyle/>
          <a:p>
            <a:r>
              <a:rPr lang="en-US">
                <a:solidFill>
                  <a:srgbClr val="FFFFFF"/>
                </a:solidFill>
              </a:rPr>
              <a:t>How Boost States Are Used</a:t>
            </a:r>
          </a:p>
        </p:txBody>
      </p:sp>
      <p:sp>
        <p:nvSpPr>
          <p:cNvPr id="3" name="Content Placeholder 2">
            <a:extLst>
              <a:ext uri="{FF2B5EF4-FFF2-40B4-BE49-F238E27FC236}">
                <a16:creationId xmlns:a16="http://schemas.microsoft.com/office/drawing/2014/main" id="{017EDBEE-8586-F892-6314-F7B953F0C714}"/>
              </a:ext>
            </a:extLst>
          </p:cNvPr>
          <p:cNvSpPr>
            <a:spLocks noGrp="1"/>
          </p:cNvSpPr>
          <p:nvPr>
            <p:ph idx="1"/>
          </p:nvPr>
        </p:nvSpPr>
        <p:spPr>
          <a:xfrm>
            <a:off x="1371599" y="2318197"/>
            <a:ext cx="9724031" cy="3683358"/>
          </a:xfrm>
        </p:spPr>
        <p:txBody>
          <a:bodyPr anchor="ctr">
            <a:normAutofit/>
          </a:bodyPr>
          <a:lstStyle/>
          <a:p>
            <a:pPr marL="0" indent="0">
              <a:buNone/>
            </a:pPr>
            <a:r>
              <a:rPr lang="en-US" sz="2000" dirty="0"/>
              <a:t>Value of 0 is the performance setting:</a:t>
            </a:r>
          </a:p>
          <a:p>
            <a:pPr marL="0" indent="0">
              <a:buNone/>
            </a:pPr>
            <a:r>
              <a:rPr lang="en-US" sz="2000" dirty="0"/>
              <a:t>Set to performance:</a:t>
            </a:r>
          </a:p>
          <a:p>
            <a:pPr marL="0" indent="0">
              <a:buNone/>
            </a:pPr>
            <a:r>
              <a:rPr lang="en-US" sz="2000" dirty="0">
                <a:solidFill>
                  <a:schemeClr val="tx1"/>
                </a:solidFill>
                <a:highlight>
                  <a:srgbClr val="D4D4D4"/>
                </a:highlight>
                <a:latin typeface="Consolas" panose="020B0609020204030204" pitchFamily="49" charset="0"/>
              </a:rPr>
              <a:t>./x86_energy_perf_policy performance</a:t>
            </a:r>
          </a:p>
          <a:p>
            <a:pPr marL="0" indent="0">
              <a:buNone/>
            </a:pPr>
            <a:r>
              <a:rPr lang="en-US" sz="2000" dirty="0"/>
              <a:t>Verify by calling the policy for performance and ensuring the CPUs are each listed:</a:t>
            </a:r>
          </a:p>
          <a:p>
            <a:pPr marL="0" indent="0">
              <a:buNone/>
            </a:pPr>
            <a:r>
              <a:rPr lang="en-US" sz="2000" dirty="0">
                <a:solidFill>
                  <a:schemeClr val="tx1"/>
                </a:solidFill>
                <a:highlight>
                  <a:srgbClr val="D4D4D4"/>
                </a:highlight>
                <a:latin typeface="Consolas" panose="020B0609020204030204" pitchFamily="49" charset="0"/>
              </a:rPr>
              <a:t>./x86_energy_perf_policy –rcpu0: EPB 0</a:t>
            </a:r>
          </a:p>
          <a:p>
            <a:pPr marL="0" indent="0">
              <a:buNone/>
            </a:pPr>
            <a:endParaRPr lang="en-US" sz="2000" dirty="0"/>
          </a:p>
        </p:txBody>
      </p:sp>
    </p:spTree>
    <p:extLst>
      <p:ext uri="{BB962C8B-B14F-4D97-AF65-F5344CB8AC3E}">
        <p14:creationId xmlns:p14="http://schemas.microsoft.com/office/powerpoint/2010/main" val="4034637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F54B9-0315-6EF9-5A52-AE48F8B1DC7B}"/>
              </a:ext>
            </a:extLst>
          </p:cNvPr>
          <p:cNvSpPr>
            <a:spLocks noGrp="1"/>
          </p:cNvSpPr>
          <p:nvPr>
            <p:ph type="title"/>
          </p:nvPr>
        </p:nvSpPr>
        <p:spPr/>
        <p:txBody>
          <a:bodyPr/>
          <a:lstStyle/>
          <a:p>
            <a:r>
              <a:rPr lang="en-US" dirty="0"/>
              <a:t>Goal of this Exercise</a:t>
            </a:r>
          </a:p>
        </p:txBody>
      </p:sp>
      <p:sp>
        <p:nvSpPr>
          <p:cNvPr id="4" name="Table Placeholder 3">
            <a:extLst>
              <a:ext uri="{FF2B5EF4-FFF2-40B4-BE49-F238E27FC236}">
                <a16:creationId xmlns:a16="http://schemas.microsoft.com/office/drawing/2014/main" id="{C983F630-51D7-325F-7940-259BC6222599}"/>
              </a:ext>
            </a:extLst>
          </p:cNvPr>
          <p:cNvSpPr>
            <a:spLocks noGrp="1"/>
          </p:cNvSpPr>
          <p:nvPr>
            <p:ph type="tbl" sz="quarter" idx="11"/>
          </p:nvPr>
        </p:nvSpPr>
        <p:spPr/>
        <p:txBody>
          <a:bodyPr/>
          <a:lstStyle/>
          <a:p>
            <a:r>
              <a:rPr lang="en-US" dirty="0"/>
              <a:t>Test out </a:t>
            </a:r>
            <a:r>
              <a:rPr lang="en-US" dirty="0" err="1"/>
              <a:t>AlloyDB</a:t>
            </a:r>
            <a:r>
              <a:rPr lang="en-US" dirty="0"/>
              <a:t> Omni on various clouds and storage.</a:t>
            </a:r>
          </a:p>
          <a:p>
            <a:r>
              <a:rPr lang="en-US" dirty="0"/>
              <a:t>Identify performance bottlenecks in configuration, operating system or hardware.</a:t>
            </a:r>
          </a:p>
          <a:p>
            <a:r>
              <a:rPr lang="en-US" dirty="0"/>
              <a:t>Test it against other flavors of PostgreSQL.</a:t>
            </a:r>
          </a:p>
          <a:p>
            <a:r>
              <a:rPr lang="en-US" dirty="0"/>
              <a:t>Options to optimize and report back limitations.</a:t>
            </a:r>
          </a:p>
          <a:p>
            <a:endParaRPr lang="en-US" dirty="0"/>
          </a:p>
          <a:p>
            <a:pPr marL="0" indent="0">
              <a:buNone/>
            </a:pPr>
            <a:r>
              <a:rPr lang="en-US" dirty="0"/>
              <a:t>In the end, resulted in a life of it’s own…</a:t>
            </a:r>
          </a:p>
        </p:txBody>
      </p:sp>
      <p:pic>
        <p:nvPicPr>
          <p:cNvPr id="7" name="Content Placeholder 6" descr="Long exposure of lights forming a curve">
            <a:extLst>
              <a:ext uri="{FF2B5EF4-FFF2-40B4-BE49-F238E27FC236}">
                <a16:creationId xmlns:a16="http://schemas.microsoft.com/office/drawing/2014/main" id="{99AD28F1-23F1-7E38-DCF9-7B22F0F2583C}"/>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739140" y="2247794"/>
            <a:ext cx="3298825" cy="2199216"/>
          </a:xfrm>
        </p:spPr>
      </p:pic>
    </p:spTree>
    <p:extLst>
      <p:ext uri="{BB962C8B-B14F-4D97-AF65-F5344CB8AC3E}">
        <p14:creationId xmlns:p14="http://schemas.microsoft.com/office/powerpoint/2010/main" val="734125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E52B1-7038-DF35-3B88-0749A2786132}"/>
              </a:ext>
            </a:extLst>
          </p:cNvPr>
          <p:cNvSpPr>
            <a:spLocks noGrp="1"/>
          </p:cNvSpPr>
          <p:nvPr>
            <p:ph type="title"/>
          </p:nvPr>
        </p:nvSpPr>
        <p:spPr/>
        <p:txBody>
          <a:bodyPr/>
          <a:lstStyle/>
          <a:p>
            <a:r>
              <a:rPr lang="en-US" dirty="0"/>
              <a:t>Configure Huge Pages</a:t>
            </a:r>
          </a:p>
        </p:txBody>
      </p:sp>
      <p:sp>
        <p:nvSpPr>
          <p:cNvPr id="3" name="Content Placeholder 2">
            <a:extLst>
              <a:ext uri="{FF2B5EF4-FFF2-40B4-BE49-F238E27FC236}">
                <a16:creationId xmlns:a16="http://schemas.microsoft.com/office/drawing/2014/main" id="{9CB37851-DA23-063B-515B-04BFDC1C0324}"/>
              </a:ext>
            </a:extLst>
          </p:cNvPr>
          <p:cNvSpPr>
            <a:spLocks noGrp="1"/>
          </p:cNvSpPr>
          <p:nvPr>
            <p:ph idx="1"/>
          </p:nvPr>
        </p:nvSpPr>
        <p:spPr/>
        <p:txBody>
          <a:bodyPr/>
          <a:lstStyle/>
          <a:p>
            <a:r>
              <a:rPr lang="en-US" dirty="0"/>
              <a:t>Calculate the Huge Pages allowed, then update the /</a:t>
            </a:r>
            <a:r>
              <a:rPr lang="en-US" dirty="0" err="1"/>
              <a:t>etc</a:t>
            </a:r>
            <a:r>
              <a:rPr lang="en-US" dirty="0"/>
              <a:t>/</a:t>
            </a:r>
            <a:r>
              <a:rPr lang="en-US" dirty="0" err="1"/>
              <a:t>sysctl.conf</a:t>
            </a:r>
            <a:r>
              <a:rPr lang="en-US" dirty="0"/>
              <a:t> file:</a:t>
            </a:r>
          </a:p>
          <a:p>
            <a:endParaRPr lang="en-US" dirty="0"/>
          </a:p>
          <a:p>
            <a:endParaRPr lang="en-US" dirty="0"/>
          </a:p>
        </p:txBody>
      </p:sp>
      <p:sp>
        <p:nvSpPr>
          <p:cNvPr id="4" name="Rectangle 1">
            <a:extLst>
              <a:ext uri="{FF2B5EF4-FFF2-40B4-BE49-F238E27FC236}">
                <a16:creationId xmlns:a16="http://schemas.microsoft.com/office/drawing/2014/main" id="{D51376BF-48BC-5AC9-8552-D219910C311F}"/>
              </a:ext>
            </a:extLst>
          </p:cNvPr>
          <p:cNvSpPr>
            <a:spLocks noChangeArrowheads="1"/>
          </p:cNvSpPr>
          <p:nvPr/>
        </p:nvSpPr>
        <p:spPr bwMode="auto">
          <a:xfrm>
            <a:off x="1234440" y="3644451"/>
            <a:ext cx="4557658" cy="1841449"/>
          </a:xfrm>
          <a:prstGeom prst="rect">
            <a:avLst/>
          </a:prstGeom>
          <a:solidFill>
            <a:schemeClr val="bg1">
              <a:lumMod val="85000"/>
            </a:schemeClr>
          </a:solidFill>
          <a:ln>
            <a:noFill/>
          </a:ln>
          <a:effectLst/>
        </p:spPr>
        <p:txBody>
          <a:bodyPr vert="horz" wrap="none" lIns="91440" tIns="45720" rIns="91440" bIns="2539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net.core.rmem_max</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 4194304</a:t>
            </a:r>
            <a:r>
              <a:rPr kumimoji="0" lang="en-US" altLang="en-US" sz="2000" b="0" i="0" u="none" strike="noStrike" cap="none" normalizeH="0" baseline="0" dirty="0">
                <a:ln>
                  <a:noFill/>
                </a:ln>
                <a:solidFill>
                  <a:srgbClr val="251F47"/>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net.core.wmem_default</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 262144</a:t>
            </a:r>
            <a:r>
              <a:rPr kumimoji="0" lang="en-US" altLang="en-US" sz="2000" b="0" i="0" u="none" strike="noStrike" cap="none" normalizeH="0" baseline="0" dirty="0">
                <a:ln>
                  <a:noFill/>
                </a:ln>
                <a:solidFill>
                  <a:srgbClr val="251F47"/>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net.core.wmem_max</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 1048576</a:t>
            </a:r>
            <a:r>
              <a:rPr kumimoji="0" lang="en-US" altLang="en-US" sz="2000" b="0" i="0" u="none" strike="noStrike" cap="none" normalizeH="0" baseline="0" dirty="0">
                <a:ln>
                  <a:noFill/>
                </a:ln>
                <a:solidFill>
                  <a:srgbClr val="251F47"/>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fs.aio</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-max-nr = 1048576</a:t>
            </a:r>
            <a:r>
              <a:rPr kumimoji="0" lang="en-US" altLang="en-US" sz="2000" b="0" i="0" u="none" strike="noStrike" cap="none" normalizeH="0" baseline="0" dirty="0">
                <a:ln>
                  <a:noFill/>
                </a:ln>
                <a:solidFill>
                  <a:srgbClr val="251F47"/>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vm.nr_hugepages</a:t>
            </a:r>
            <a:r>
              <a:rPr kumimoji="0" lang="en-US" altLang="en-US" sz="2000" b="1"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 35000</a:t>
            </a:r>
            <a:r>
              <a:rPr kumimoji="0" lang="en-US" altLang="en-US" sz="2000"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1219650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FE588-47B9-08C1-40D3-A4DB0AD142A2}"/>
              </a:ext>
            </a:extLst>
          </p:cNvPr>
          <p:cNvSpPr>
            <a:spLocks noGrp="1"/>
          </p:cNvSpPr>
          <p:nvPr>
            <p:ph type="title"/>
          </p:nvPr>
        </p:nvSpPr>
        <p:spPr/>
        <p:txBody>
          <a:bodyPr/>
          <a:lstStyle/>
          <a:p>
            <a:r>
              <a:rPr lang="en-US" dirty="0"/>
              <a:t>Add the Change to the Limits Configuration</a:t>
            </a:r>
          </a:p>
        </p:txBody>
      </p:sp>
      <p:sp>
        <p:nvSpPr>
          <p:cNvPr id="3" name="Content Placeholder 2">
            <a:extLst>
              <a:ext uri="{FF2B5EF4-FFF2-40B4-BE49-F238E27FC236}">
                <a16:creationId xmlns:a16="http://schemas.microsoft.com/office/drawing/2014/main" id="{5461937C-26EB-12E0-1205-557E89467F01}"/>
              </a:ext>
            </a:extLst>
          </p:cNvPr>
          <p:cNvSpPr>
            <a:spLocks noGrp="1"/>
          </p:cNvSpPr>
          <p:nvPr>
            <p:ph idx="1"/>
          </p:nvPr>
        </p:nvSpPr>
        <p:spPr/>
        <p:txBody>
          <a:bodyPr>
            <a:normAutofit lnSpcReduction="10000"/>
          </a:bodyPr>
          <a:lstStyle/>
          <a:p>
            <a:r>
              <a:rPr lang="en-US" dirty="0"/>
              <a:t>Add to the /</a:t>
            </a:r>
            <a:r>
              <a:rPr lang="en-US" dirty="0" err="1"/>
              <a:t>etc</a:t>
            </a:r>
            <a:r>
              <a:rPr lang="en-US" dirty="0"/>
              <a:t>/security/</a:t>
            </a:r>
            <a:r>
              <a:rPr lang="en-US" dirty="0" err="1"/>
              <a:t>limits.conf</a:t>
            </a:r>
            <a:r>
              <a:rPr lang="en-US" dirty="0"/>
              <a:t> file:</a:t>
            </a:r>
          </a:p>
          <a:p>
            <a:endParaRPr lang="en-US" dirty="0"/>
          </a:p>
          <a:p>
            <a:endParaRPr lang="en-US" dirty="0"/>
          </a:p>
          <a:p>
            <a:r>
              <a:rPr lang="en-US" dirty="0"/>
              <a:t>As ROOT, issue the following to implement the change:</a:t>
            </a:r>
          </a:p>
          <a:p>
            <a:pPr marL="0" indent="0">
              <a:buNone/>
            </a:pPr>
            <a:r>
              <a:rPr lang="en-US" dirty="0" err="1">
                <a:highlight>
                  <a:srgbClr val="D4D4D4"/>
                </a:highlight>
                <a:latin typeface="Consolas" panose="020B0609020204030204" pitchFamily="49" charset="0"/>
              </a:rPr>
              <a:t>sysctl</a:t>
            </a:r>
            <a:r>
              <a:rPr lang="en-US" dirty="0">
                <a:highlight>
                  <a:srgbClr val="D4D4D4"/>
                </a:highlight>
                <a:latin typeface="Consolas" panose="020B0609020204030204" pitchFamily="49" charset="0"/>
              </a:rPr>
              <a:t> -p</a:t>
            </a:r>
          </a:p>
          <a:p>
            <a:endParaRPr lang="en-US" dirty="0"/>
          </a:p>
        </p:txBody>
      </p:sp>
      <p:sp>
        <p:nvSpPr>
          <p:cNvPr id="4" name="Rectangle 1">
            <a:extLst>
              <a:ext uri="{FF2B5EF4-FFF2-40B4-BE49-F238E27FC236}">
                <a16:creationId xmlns:a16="http://schemas.microsoft.com/office/drawing/2014/main" id="{0E90110C-09C9-1A8D-473F-C861A37EB7DD}"/>
              </a:ext>
            </a:extLst>
          </p:cNvPr>
          <p:cNvSpPr>
            <a:spLocks noChangeArrowheads="1"/>
          </p:cNvSpPr>
          <p:nvPr/>
        </p:nvSpPr>
        <p:spPr bwMode="auto">
          <a:xfrm>
            <a:off x="1303020" y="2779441"/>
            <a:ext cx="6741551" cy="918119"/>
          </a:xfrm>
          <a:prstGeom prst="rect">
            <a:avLst/>
          </a:prstGeom>
          <a:solidFill>
            <a:schemeClr val="bg1">
              <a:lumMod val="85000"/>
            </a:schemeClr>
          </a:solidFill>
          <a:ln>
            <a:noFill/>
          </a:ln>
          <a:effectLst/>
        </p:spPr>
        <p:txBody>
          <a:bodyPr vert="horz" wrap="square" lIns="91440" tIns="45720" rIns="91440" bIns="2539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postgres</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soft </a:t>
            </a: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memlock</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100000000</a:t>
            </a:r>
            <a:r>
              <a:rPr kumimoji="0" lang="en-US" altLang="en-US" sz="2000" b="0" i="0" u="none" strike="noStrike" cap="none" normalizeH="0" baseline="0" dirty="0">
                <a:ln>
                  <a:noFill/>
                </a:ln>
                <a:solidFill>
                  <a:srgbClr val="251F47"/>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postgres</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hard </a:t>
            </a:r>
            <a:r>
              <a:rPr kumimoji="0" lang="en-US" altLang="en-US" sz="2000" b="0" i="0" u="none" strike="noStrike" cap="none" normalizeH="0" baseline="0" dirty="0" err="1">
                <a:ln>
                  <a:noFill/>
                </a:ln>
                <a:solidFill>
                  <a:srgbClr val="251F47"/>
                </a:solidFill>
                <a:effectLst/>
                <a:latin typeface="Consolas" panose="020B0609020204030204" pitchFamily="49" charset="0"/>
                <a:cs typeface="Courier New" panose="02070309020205020404" pitchFamily="49" charset="0"/>
              </a:rPr>
              <a:t>memlock</a:t>
            </a:r>
            <a:r>
              <a:rPr kumimoji="0" lang="en-US" altLang="en-US" sz="2000" b="0" i="0" u="none" strike="noStrike" cap="none" normalizeH="0" baseline="0" dirty="0">
                <a:ln>
                  <a:noFill/>
                </a:ln>
                <a:solidFill>
                  <a:srgbClr val="251F47"/>
                </a:solidFill>
                <a:effectLst/>
                <a:latin typeface="Consolas" panose="020B0609020204030204" pitchFamily="49" charset="0"/>
                <a:cs typeface="Courier New" panose="02070309020205020404" pitchFamily="49" charset="0"/>
              </a:rPr>
              <a:t> 100000000</a:t>
            </a:r>
            <a:r>
              <a:rPr kumimoji="0" lang="en-US" altLang="en-US" sz="2000"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14576795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FF1DD-AAF5-C591-0292-3EE2CB40B69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CEA403E9-9067-1B24-B178-BBF6A6A426A4}"/>
              </a:ext>
            </a:extLst>
          </p:cNvPr>
          <p:cNvSpPr>
            <a:spLocks noGrp="1"/>
          </p:cNvSpPr>
          <p:nvPr>
            <p:ph idx="1"/>
          </p:nvPr>
        </p:nvSpPr>
        <p:spPr/>
        <p:txBody>
          <a:bodyPr/>
          <a:lstStyle/>
          <a:p>
            <a:r>
              <a:rPr lang="en-US" dirty="0"/>
              <a:t>16 vCPU optimized</a:t>
            </a:r>
          </a:p>
          <a:p>
            <a:pPr marL="0" indent="0">
              <a:buNone/>
            </a:pPr>
            <a:endParaRPr lang="en-US" dirty="0"/>
          </a:p>
        </p:txBody>
      </p:sp>
      <p:sp>
        <p:nvSpPr>
          <p:cNvPr id="4" name="Rectangle 1">
            <a:extLst>
              <a:ext uri="{FF2B5EF4-FFF2-40B4-BE49-F238E27FC236}">
                <a16:creationId xmlns:a16="http://schemas.microsoft.com/office/drawing/2014/main" id="{5BF24AF3-C855-A97F-CCE2-948392B24C89}"/>
              </a:ext>
            </a:extLst>
          </p:cNvPr>
          <p:cNvSpPr>
            <a:spLocks noChangeArrowheads="1"/>
          </p:cNvSpPr>
          <p:nvPr/>
        </p:nvSpPr>
        <p:spPr bwMode="auto">
          <a:xfrm>
            <a:off x="899160" y="2787729"/>
            <a:ext cx="9561913" cy="246221"/>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1" u="none" strike="noStrike" cap="none" normalizeH="0" baseline="0" dirty="0" err="1">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Vuser</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1:TEST RESULT : System achieved </a:t>
            </a:r>
            <a:r>
              <a:rPr kumimoji="0" lang="en-US" altLang="en-US" sz="1600" i="1" u="none" strike="noStrike" cap="none" normalizeH="0" baseline="0" dirty="0">
                <a:ln>
                  <a:noFill/>
                </a:ln>
                <a:solidFill>
                  <a:srgbClr val="FF0000"/>
                </a:solidFill>
                <a:effectLst/>
                <a:highlight>
                  <a:srgbClr val="EFEFEF"/>
                </a:highlight>
                <a:latin typeface="Courier New" panose="02070309020205020404" pitchFamily="49" charset="0"/>
                <a:cs typeface="Courier New" panose="02070309020205020404" pitchFamily="49" charset="0"/>
              </a:rPr>
              <a:t>585562</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NOPM from </a:t>
            </a:r>
            <a:r>
              <a:rPr kumimoji="0" lang="en-US" altLang="en-US" sz="1600" i="1" u="none" strike="noStrike" cap="none" normalizeH="0" baseline="0" dirty="0">
                <a:ln>
                  <a:noFill/>
                </a:ln>
                <a:solidFill>
                  <a:srgbClr val="FF0000"/>
                </a:solidFill>
                <a:effectLst/>
                <a:highlight>
                  <a:srgbClr val="EFEFEF"/>
                </a:highlight>
                <a:latin typeface="Courier New" panose="02070309020205020404" pitchFamily="49" charset="0"/>
                <a:cs typeface="Courier New" panose="02070309020205020404" pitchFamily="49" charset="0"/>
              </a:rPr>
              <a:t>1393581</a:t>
            </a:r>
            <a:r>
              <a:rPr kumimoji="0" lang="en-US" altLang="en-US" sz="1600" b="0" i="1" u="none" strike="noStrike" cap="none" normalizeH="0" baseline="0" dirty="0">
                <a:ln>
                  <a:noFill/>
                </a:ln>
                <a:solidFill>
                  <a:schemeClr val="accent6">
                    <a:lumMod val="50000"/>
                  </a:schemeClr>
                </a:solidFill>
                <a:effectLst/>
                <a:highlight>
                  <a:srgbClr val="EFEFEF"/>
                </a:highlight>
                <a:latin typeface="Courier New" panose="02070309020205020404" pitchFamily="49" charset="0"/>
                <a:cs typeface="Courier New" panose="02070309020205020404" pitchFamily="49" charset="0"/>
              </a:rPr>
              <a:t> PostgreSQL TPM</a:t>
            </a:r>
            <a:r>
              <a:rPr kumimoji="0" lang="en-US" altLang="en-US" sz="1600" b="0" i="0" u="none" strike="noStrike" cap="none" normalizeH="0" baseline="0" dirty="0">
                <a:ln>
                  <a:noFill/>
                </a:ln>
                <a:solidFill>
                  <a:schemeClr val="accent6">
                    <a:lumMod val="50000"/>
                  </a:schemeClr>
                </a:solidFill>
                <a:effectLst/>
                <a:highlight>
                  <a:srgbClr val="EFEFEF"/>
                </a:highlight>
              </a:rPr>
              <a:t> </a:t>
            </a:r>
          </a:p>
        </p:txBody>
      </p:sp>
      <p:pic>
        <p:nvPicPr>
          <p:cNvPr id="3075" name="Picture 3">
            <a:extLst>
              <a:ext uri="{FF2B5EF4-FFF2-40B4-BE49-F238E27FC236}">
                <a16:creationId xmlns:a16="http://schemas.microsoft.com/office/drawing/2014/main" id="{F687BD14-01A7-F99A-454A-0B09A52E5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160" y="3462338"/>
            <a:ext cx="4524375" cy="2714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7F30BF1-6518-0069-E683-9A4B5FFE1A04}"/>
              </a:ext>
            </a:extLst>
          </p:cNvPr>
          <p:cNvSpPr txBox="1"/>
          <p:nvPr/>
        </p:nvSpPr>
        <p:spPr>
          <a:xfrm>
            <a:off x="6438900" y="3771900"/>
            <a:ext cx="4747260" cy="1323439"/>
          </a:xfrm>
          <a:prstGeom prst="rect">
            <a:avLst/>
          </a:prstGeom>
          <a:noFill/>
        </p:spPr>
        <p:txBody>
          <a:bodyPr wrap="square" rtlCol="0">
            <a:spAutoFit/>
          </a:bodyPr>
          <a:lstStyle/>
          <a:p>
            <a:r>
              <a:rPr lang="en-US" sz="4000" dirty="0">
                <a:solidFill>
                  <a:schemeClr val="accent6"/>
                </a:solidFill>
              </a:rPr>
              <a:t>35% Improvement in Performance!</a:t>
            </a:r>
          </a:p>
        </p:txBody>
      </p:sp>
    </p:spTree>
    <p:extLst>
      <p:ext uri="{BB962C8B-B14F-4D97-AF65-F5344CB8AC3E}">
        <p14:creationId xmlns:p14="http://schemas.microsoft.com/office/powerpoint/2010/main" val="12260600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C1A60CEA-7932-1242-E300-8FCEE03D8B3B}"/>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Monitoring:</a:t>
            </a:r>
            <a:br>
              <a:rPr lang="en-US" sz="7200" kern="1200" dirty="0">
                <a:solidFill>
                  <a:schemeClr val="bg1"/>
                </a:solidFill>
                <a:latin typeface="+mj-lt"/>
                <a:ea typeface="+mj-ea"/>
                <a:cs typeface="+mj-cs"/>
              </a:rPr>
            </a:br>
            <a:r>
              <a:rPr lang="en-US" sz="7200" kern="1200" dirty="0">
                <a:solidFill>
                  <a:schemeClr val="bg1"/>
                </a:solidFill>
                <a:latin typeface="+mj-lt"/>
                <a:ea typeface="+mj-ea"/>
                <a:cs typeface="+mj-cs"/>
              </a:rPr>
              <a:t>PostgreSQL Views</a:t>
            </a:r>
          </a:p>
        </p:txBody>
      </p:sp>
      <p:sp>
        <p:nvSpPr>
          <p:cNvPr id="5" name="TextBox 4">
            <a:extLst>
              <a:ext uri="{FF2B5EF4-FFF2-40B4-BE49-F238E27FC236}">
                <a16:creationId xmlns:a16="http://schemas.microsoft.com/office/drawing/2014/main" id="{A5C80797-EE7F-343C-A481-823F0938B310}"/>
              </a:ext>
            </a:extLst>
          </p:cNvPr>
          <p:cNvSpPr txBox="1"/>
          <p:nvPr/>
        </p:nvSpPr>
        <p:spPr>
          <a:xfrm>
            <a:off x="7187588" y="6363493"/>
            <a:ext cx="5004412" cy="276999"/>
          </a:xfrm>
          <a:prstGeom prst="rect">
            <a:avLst/>
          </a:prstGeom>
          <a:noFill/>
        </p:spPr>
        <p:txBody>
          <a:bodyPr wrap="square">
            <a:spAutoFit/>
          </a:bodyPr>
          <a:lstStyle/>
          <a:p>
            <a:r>
              <a:rPr lang="en-US" sz="1200" b="0" i="1" dirty="0">
                <a:solidFill>
                  <a:schemeClr val="accent1">
                    <a:lumMod val="75000"/>
                  </a:schemeClr>
                </a:solidFill>
              </a:rPr>
              <a:t>https://www.postgresql.org/docs/current/monitoring-stats.html</a:t>
            </a:r>
          </a:p>
        </p:txBody>
      </p:sp>
    </p:spTree>
    <p:extLst>
      <p:ext uri="{BB962C8B-B14F-4D97-AF65-F5344CB8AC3E}">
        <p14:creationId xmlns:p14="http://schemas.microsoft.com/office/powerpoint/2010/main" val="23354154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69F5365-9CF5-9D86-CEEA-BD3324334D4D}"/>
              </a:ext>
            </a:extLst>
          </p:cNvPr>
          <p:cNvSpPr>
            <a:spLocks noGrp="1"/>
          </p:cNvSpPr>
          <p:nvPr>
            <p:ph type="title"/>
          </p:nvPr>
        </p:nvSpPr>
        <p:spPr>
          <a:xfrm>
            <a:off x="621792" y="1161288"/>
            <a:ext cx="3602736" cy="4526280"/>
          </a:xfrm>
        </p:spPr>
        <p:txBody>
          <a:bodyPr>
            <a:normAutofit/>
          </a:bodyPr>
          <a:lstStyle/>
          <a:p>
            <a:r>
              <a:rPr lang="en-US" dirty="0"/>
              <a:t>Database Information</a:t>
            </a:r>
          </a:p>
        </p:txBody>
      </p:sp>
      <p:sp>
        <p:nvSpPr>
          <p:cNvPr id="15"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6688FDEB-153A-542A-D54B-848E16A5D1AF}"/>
              </a:ext>
            </a:extLst>
          </p:cNvPr>
          <p:cNvGraphicFramePr>
            <a:graphicFrameLocks noGrp="1"/>
          </p:cNvGraphicFramePr>
          <p:nvPr>
            <p:ph idx="1"/>
            <p:extLst>
              <p:ext uri="{D42A27DB-BD31-4B8C-83A1-F6EECF244321}">
                <p14:modId xmlns:p14="http://schemas.microsoft.com/office/powerpoint/2010/main" val="4095485154"/>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F1D6B9A5-2245-7B1E-E379-947B2BCFEDCF}"/>
              </a:ext>
            </a:extLst>
          </p:cNvPr>
          <p:cNvSpPr txBox="1"/>
          <p:nvPr/>
        </p:nvSpPr>
        <p:spPr>
          <a:xfrm>
            <a:off x="6848475" y="6442502"/>
            <a:ext cx="5130165" cy="415498"/>
          </a:xfrm>
          <a:prstGeom prst="rect">
            <a:avLst/>
          </a:prstGeom>
          <a:noFill/>
        </p:spPr>
        <p:txBody>
          <a:bodyPr wrap="square">
            <a:spAutoFit/>
          </a:bodyPr>
          <a:lstStyle/>
          <a:p>
            <a:r>
              <a:rPr lang="en-US" sz="1050" b="0" dirty="0">
                <a:hlinkClick r:id="rId7"/>
              </a:rPr>
              <a:t>https://dataegret.com/2017/03/deep-dive-into-postgres-stats-pg_stat_database/</a:t>
            </a:r>
            <a:endParaRPr lang="en-US" sz="1050" b="0" dirty="0"/>
          </a:p>
          <a:p>
            <a:endParaRPr lang="en-US" sz="1050" b="0" dirty="0"/>
          </a:p>
        </p:txBody>
      </p:sp>
    </p:spTree>
    <p:extLst>
      <p:ext uri="{BB962C8B-B14F-4D97-AF65-F5344CB8AC3E}">
        <p14:creationId xmlns:p14="http://schemas.microsoft.com/office/powerpoint/2010/main" val="543343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2B6E4-F1B8-4B7E-24C9-5F2FAF7D783D}"/>
              </a:ext>
            </a:extLst>
          </p:cNvPr>
          <p:cNvSpPr>
            <a:spLocks noGrp="1"/>
          </p:cNvSpPr>
          <p:nvPr>
            <p:ph type="title"/>
          </p:nvPr>
        </p:nvSpPr>
        <p:spPr>
          <a:xfrm>
            <a:off x="1371599" y="294538"/>
            <a:ext cx="9895951" cy="1033669"/>
          </a:xfrm>
        </p:spPr>
        <p:txBody>
          <a:bodyPr>
            <a:normAutofit/>
          </a:bodyPr>
          <a:lstStyle/>
          <a:p>
            <a:r>
              <a:rPr lang="en-US">
                <a:solidFill>
                  <a:srgbClr val="FFFFFF"/>
                </a:solidFill>
              </a:rPr>
              <a:t>PG_STAT_ACTIVITY</a:t>
            </a:r>
          </a:p>
        </p:txBody>
      </p:sp>
      <p:sp>
        <p:nvSpPr>
          <p:cNvPr id="3" name="Content Placeholder 2">
            <a:extLst>
              <a:ext uri="{FF2B5EF4-FFF2-40B4-BE49-F238E27FC236}">
                <a16:creationId xmlns:a16="http://schemas.microsoft.com/office/drawing/2014/main" id="{967EB5C3-6F80-30EE-C9B1-484DC0AA5366}"/>
              </a:ext>
            </a:extLst>
          </p:cNvPr>
          <p:cNvSpPr>
            <a:spLocks noGrp="1"/>
          </p:cNvSpPr>
          <p:nvPr>
            <p:ph idx="1"/>
          </p:nvPr>
        </p:nvSpPr>
        <p:spPr>
          <a:xfrm>
            <a:off x="1371599" y="2318197"/>
            <a:ext cx="9724031" cy="3683358"/>
          </a:xfrm>
        </p:spPr>
        <p:txBody>
          <a:bodyPr anchor="ctr">
            <a:normAutofit/>
          </a:bodyPr>
          <a:lstStyle/>
          <a:p>
            <a:pPr>
              <a:lnSpc>
                <a:spcPct val="200000"/>
              </a:lnSpc>
            </a:pPr>
            <a:r>
              <a:rPr lang="en-US" sz="2800" dirty="0"/>
              <a:t>Does not expose back-end memory use.</a:t>
            </a:r>
          </a:p>
          <a:p>
            <a:pPr lvl="1">
              <a:lnSpc>
                <a:spcPct val="200000"/>
              </a:lnSpc>
            </a:pPr>
            <a:r>
              <a:rPr lang="en-US" dirty="0"/>
              <a:t>Use OS level options to gain complete picture.</a:t>
            </a:r>
          </a:p>
          <a:p>
            <a:pPr lvl="1">
              <a:lnSpc>
                <a:spcPct val="200000"/>
              </a:lnSpc>
            </a:pPr>
            <a:r>
              <a:rPr lang="en-US" dirty="0"/>
              <a:t>Marry with </a:t>
            </a:r>
            <a:r>
              <a:rPr lang="en-US" dirty="0" err="1"/>
              <a:t>check_postgres</a:t>
            </a:r>
            <a:r>
              <a:rPr lang="en-US" dirty="0"/>
              <a:t> or Redgate Monitor, etc.</a:t>
            </a:r>
          </a:p>
        </p:txBody>
      </p:sp>
    </p:spTree>
    <p:extLst>
      <p:ext uri="{BB962C8B-B14F-4D97-AF65-F5344CB8AC3E}">
        <p14:creationId xmlns:p14="http://schemas.microsoft.com/office/powerpoint/2010/main" val="28837398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2C594A-1B48-E7BA-F6D2-EDD70AC07C9E}"/>
              </a:ext>
            </a:extLst>
          </p:cNvPr>
          <p:cNvSpPr>
            <a:spLocks noGrp="1"/>
          </p:cNvSpPr>
          <p:nvPr>
            <p:ph type="title"/>
          </p:nvPr>
        </p:nvSpPr>
        <p:spPr>
          <a:xfrm>
            <a:off x="686834" y="1153572"/>
            <a:ext cx="3200400" cy="4461163"/>
          </a:xfrm>
        </p:spPr>
        <p:txBody>
          <a:bodyPr>
            <a:normAutofit/>
          </a:bodyPr>
          <a:lstStyle/>
          <a:p>
            <a:r>
              <a:rPr lang="en-US" sz="3200" dirty="0">
                <a:solidFill>
                  <a:srgbClr val="FFFFFF"/>
                </a:solidFill>
              </a:rPr>
              <a:t>PG_STAT_WAL</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089CD9F-4F68-28AB-52E1-AFBF7A79998E}"/>
              </a:ext>
            </a:extLst>
          </p:cNvPr>
          <p:cNvSpPr>
            <a:spLocks noGrp="1"/>
          </p:cNvSpPr>
          <p:nvPr>
            <p:ph idx="1"/>
          </p:nvPr>
        </p:nvSpPr>
        <p:spPr>
          <a:xfrm>
            <a:off x="4447308" y="591345"/>
            <a:ext cx="6906491" cy="2862322"/>
          </a:xfrm>
        </p:spPr>
        <p:txBody>
          <a:bodyPr anchor="ctr">
            <a:normAutofit/>
          </a:bodyPr>
          <a:lstStyle/>
          <a:p>
            <a:r>
              <a:rPr lang="en-US" dirty="0"/>
              <a:t>Displays WAL activity </a:t>
            </a:r>
          </a:p>
          <a:p>
            <a:endParaRPr lang="en-US" dirty="0"/>
          </a:p>
          <a:p>
            <a:pPr marL="0" indent="0">
              <a:buNone/>
            </a:pPr>
            <a:r>
              <a:rPr lang="en-US" sz="1600" dirty="0">
                <a:latin typeface="Consolas" panose="020B0609020204030204" pitchFamily="49" charset="0"/>
              </a:rPr>
              <a:t>SELECT * FROM PG_STAT_WAL\</a:t>
            </a:r>
            <a:r>
              <a:rPr lang="en-US" sz="1600" dirty="0" err="1">
                <a:latin typeface="Consolas" panose="020B0609020204030204" pitchFamily="49" charset="0"/>
              </a:rPr>
              <a:t>gx</a:t>
            </a:r>
            <a:endParaRPr lang="en-US" sz="1600" dirty="0">
              <a:latin typeface="Consolas" panose="020B0609020204030204" pitchFamily="49" charset="0"/>
            </a:endParaRPr>
          </a:p>
          <a:p>
            <a:pPr marL="0" indent="0">
              <a:buNone/>
            </a:pPr>
            <a:endParaRPr lang="en-US" dirty="0"/>
          </a:p>
        </p:txBody>
      </p:sp>
      <p:sp>
        <p:nvSpPr>
          <p:cNvPr id="5" name="Rectangle 1">
            <a:extLst>
              <a:ext uri="{FF2B5EF4-FFF2-40B4-BE49-F238E27FC236}">
                <a16:creationId xmlns:a16="http://schemas.microsoft.com/office/drawing/2014/main" id="{0FD621D8-76D3-8821-B60F-995D9AE3A3A2}"/>
              </a:ext>
            </a:extLst>
          </p:cNvPr>
          <p:cNvSpPr>
            <a:spLocks noChangeArrowheads="1"/>
          </p:cNvSpPr>
          <p:nvPr/>
        </p:nvSpPr>
        <p:spPr bwMode="auto">
          <a:xfrm>
            <a:off x="4447308" y="2855885"/>
            <a:ext cx="6376474" cy="2862322"/>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8252B"/>
                </a:solidFill>
                <a:effectLst/>
                <a:latin typeface="Consolas" panose="020B0609020204030204" pitchFamily="49" charset="0"/>
              </a:rPr>
              <a:t>-[ RECORD 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wal_records</a:t>
            </a:r>
            <a:r>
              <a:rPr kumimoji="0" lang="en-US" altLang="en-US" b="0" i="0" u="none" strike="noStrike" cap="none" normalizeH="0" baseline="0" dirty="0">
                <a:ln>
                  <a:noFill/>
                </a:ln>
                <a:solidFill>
                  <a:srgbClr val="18252B"/>
                </a:solidFill>
                <a:effectLst/>
                <a:latin typeface="Consolas" panose="020B0609020204030204" pitchFamily="49" charset="0"/>
              </a:rPr>
              <a:t> | 1423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wal_fpi</a:t>
            </a:r>
            <a:r>
              <a:rPr kumimoji="0" lang="en-US" altLang="en-US" b="0" i="0" u="none" strike="noStrike" cap="none" normalizeH="0" baseline="0" dirty="0">
                <a:ln>
                  <a:noFill/>
                </a:ln>
                <a:solidFill>
                  <a:srgbClr val="18252B"/>
                </a:solidFill>
                <a:effectLst/>
                <a:latin typeface="Consolas" panose="020B0609020204030204" pitchFamily="49" charset="0"/>
              </a:rPr>
              <a:t> | 124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wal_bytes</a:t>
            </a:r>
            <a:r>
              <a:rPr kumimoji="0" lang="en-US" altLang="en-US" b="0" i="0" u="none" strike="noStrike" cap="none" normalizeH="0" baseline="0" dirty="0">
                <a:ln>
                  <a:noFill/>
                </a:ln>
                <a:solidFill>
                  <a:srgbClr val="18252B"/>
                </a:solidFill>
                <a:effectLst/>
                <a:latin typeface="Consolas" panose="020B0609020204030204" pitchFamily="49" charset="0"/>
              </a:rPr>
              <a:t> | 8</a:t>
            </a:r>
            <a:r>
              <a:rPr lang="en-US" altLang="en-US" b="0" dirty="0">
                <a:solidFill>
                  <a:srgbClr val="18252B"/>
                </a:solidFill>
                <a:latin typeface="Consolas" panose="020B0609020204030204" pitchFamily="49" charset="0"/>
              </a:rPr>
              <a:t>4</a:t>
            </a:r>
            <a:r>
              <a:rPr kumimoji="0" lang="en-US" altLang="en-US" b="0" i="0" u="none" strike="noStrike" cap="none" normalizeH="0" baseline="0" dirty="0">
                <a:ln>
                  <a:noFill/>
                </a:ln>
                <a:solidFill>
                  <a:srgbClr val="18252B"/>
                </a:solidFill>
                <a:effectLst/>
                <a:latin typeface="Consolas" panose="020B0609020204030204" pitchFamily="49" charset="0"/>
              </a:rPr>
              <a:t>9300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wal_buffers_full</a:t>
            </a:r>
            <a:r>
              <a:rPr kumimoji="0" lang="en-US" altLang="en-US" b="0" i="0" u="none" strike="noStrike" cap="none" normalizeH="0" baseline="0" dirty="0">
                <a:ln>
                  <a:noFill/>
                </a:ln>
                <a:solidFill>
                  <a:srgbClr val="18252B"/>
                </a:solidFill>
                <a:effectLst/>
                <a:latin typeface="Consolas" panose="020B0609020204030204" pitchFamily="49" charset="0"/>
              </a:rPr>
              <a:t> | 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wal_write</a:t>
            </a:r>
            <a:r>
              <a:rPr kumimoji="0" lang="en-US" altLang="en-US" b="0" i="0" u="none" strike="noStrike" cap="none" normalizeH="0" baseline="0" dirty="0">
                <a:ln>
                  <a:noFill/>
                </a:ln>
                <a:solidFill>
                  <a:srgbClr val="18252B"/>
                </a:solidFill>
                <a:effectLst/>
                <a:latin typeface="Consolas" panose="020B0609020204030204" pitchFamily="49" charset="0"/>
              </a:rPr>
              <a:t> | 16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wal_sync</a:t>
            </a:r>
            <a:r>
              <a:rPr kumimoji="0" lang="en-US" altLang="en-US" b="0" i="0" u="none" strike="noStrike" cap="none" normalizeH="0" baseline="0" dirty="0">
                <a:ln>
                  <a:noFill/>
                </a:ln>
                <a:solidFill>
                  <a:srgbClr val="18252B"/>
                </a:solidFill>
                <a:effectLst/>
                <a:latin typeface="Consolas" panose="020B0609020204030204" pitchFamily="49" charset="0"/>
              </a:rPr>
              <a:t> | 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wal_write_time</a:t>
            </a:r>
            <a:r>
              <a:rPr kumimoji="0" lang="en-US" altLang="en-US" b="0" i="0" u="none" strike="noStrike" cap="none" normalizeH="0" baseline="0" dirty="0">
                <a:ln>
                  <a:noFill/>
                </a:ln>
                <a:solidFill>
                  <a:srgbClr val="18252B"/>
                </a:solidFill>
                <a:effectLst/>
                <a:latin typeface="Consolas" panose="020B0609020204030204" pitchFamily="49" charset="0"/>
              </a:rPr>
              <a:t> |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wal_sync_time</a:t>
            </a:r>
            <a:r>
              <a:rPr kumimoji="0" lang="en-US" altLang="en-US" b="0" i="0" u="none" strike="noStrike" cap="none" normalizeH="0" baseline="0" dirty="0">
                <a:ln>
                  <a:noFill/>
                </a:ln>
                <a:solidFill>
                  <a:srgbClr val="18252B"/>
                </a:solidFill>
                <a:effectLst/>
                <a:latin typeface="Consolas" panose="020B0609020204030204" pitchFamily="49" charset="0"/>
              </a:rPr>
              <a:t> | 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18252B"/>
                </a:solidFill>
                <a:effectLst/>
                <a:latin typeface="Consolas" panose="020B0609020204030204" pitchFamily="49" charset="0"/>
              </a:rPr>
              <a:t>stats_reset</a:t>
            </a:r>
            <a:r>
              <a:rPr kumimoji="0" lang="en-US" altLang="en-US" b="0" i="0" u="none" strike="noStrike" cap="none" normalizeH="0" baseline="0" dirty="0">
                <a:ln>
                  <a:noFill/>
                </a:ln>
                <a:solidFill>
                  <a:srgbClr val="18252B"/>
                </a:solidFill>
                <a:effectLst/>
                <a:latin typeface="Consolas" panose="020B0609020204030204" pitchFamily="49" charset="0"/>
              </a:rPr>
              <a:t> | 2024-04-12 11:16:31.921345+01</a:t>
            </a:r>
            <a:r>
              <a:rPr kumimoji="0" lang="en-US" altLang="en-US"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15690200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4C18542-1F79-7D5A-AE33-1689A1DF8751}"/>
              </a:ext>
            </a:extLst>
          </p:cNvPr>
          <p:cNvSpPr>
            <a:spLocks noGrp="1"/>
          </p:cNvSpPr>
          <p:nvPr>
            <p:ph type="title"/>
          </p:nvPr>
        </p:nvSpPr>
        <p:spPr>
          <a:xfrm>
            <a:off x="626494" y="629980"/>
            <a:ext cx="4784796" cy="1330840"/>
          </a:xfrm>
        </p:spPr>
        <p:txBody>
          <a:bodyPr>
            <a:normAutofit/>
          </a:bodyPr>
          <a:lstStyle/>
          <a:p>
            <a:r>
              <a:rPr lang="en-US" dirty="0"/>
              <a:t>PG_STAT_IO</a:t>
            </a:r>
          </a:p>
        </p:txBody>
      </p:sp>
      <p:sp>
        <p:nvSpPr>
          <p:cNvPr id="3" name="Content Placeholder 2">
            <a:extLst>
              <a:ext uri="{FF2B5EF4-FFF2-40B4-BE49-F238E27FC236}">
                <a16:creationId xmlns:a16="http://schemas.microsoft.com/office/drawing/2014/main" id="{7C3CB8AA-C05F-D903-3A01-5DCA688685F5}"/>
              </a:ext>
            </a:extLst>
          </p:cNvPr>
          <p:cNvSpPr>
            <a:spLocks noGrp="1"/>
          </p:cNvSpPr>
          <p:nvPr>
            <p:ph idx="1"/>
          </p:nvPr>
        </p:nvSpPr>
        <p:spPr>
          <a:xfrm>
            <a:off x="626494" y="2011222"/>
            <a:ext cx="4438036" cy="3908585"/>
          </a:xfrm>
        </p:spPr>
        <p:txBody>
          <a:bodyPr>
            <a:normAutofit/>
          </a:bodyPr>
          <a:lstStyle/>
          <a:p>
            <a:pPr marL="0" indent="0">
              <a:buNone/>
            </a:pPr>
            <a:r>
              <a:rPr lang="en-US" sz="2000" dirty="0"/>
              <a:t>Depending on version, can offer a good look at IO in PostgreSQL for objects:</a:t>
            </a:r>
          </a:p>
          <a:p>
            <a:pPr marL="0" indent="0">
              <a:buNone/>
            </a:pPr>
            <a:endParaRPr lang="en-US" sz="2000" dirty="0"/>
          </a:p>
          <a:p>
            <a:pPr marL="0" indent="0">
              <a:buNone/>
            </a:pPr>
            <a:r>
              <a:rPr lang="en-US" sz="2000" dirty="0"/>
              <a:t>SELECT * from </a:t>
            </a:r>
            <a:r>
              <a:rPr lang="en-US" sz="2000" dirty="0" err="1"/>
              <a:t>pg_stat_io</a:t>
            </a:r>
            <a:r>
              <a:rPr lang="en-US" sz="2000" dirty="0"/>
              <a:t> </a:t>
            </a:r>
          </a:p>
          <a:p>
            <a:pPr marL="0" indent="0">
              <a:buNone/>
            </a:pPr>
            <a:r>
              <a:rPr lang="en-US" sz="2000" dirty="0"/>
              <a:t>WHERE READS &lt;&gt; 0 </a:t>
            </a:r>
          </a:p>
          <a:p>
            <a:pPr marL="0" indent="0">
              <a:buNone/>
            </a:pPr>
            <a:r>
              <a:rPr lang="en-US" sz="2000" dirty="0"/>
              <a:t>OR EXTENDS &lt;&gt; 0;</a:t>
            </a:r>
          </a:p>
          <a:p>
            <a:pPr marL="0" indent="0">
              <a:buNone/>
            </a:pPr>
            <a:endParaRPr lang="en-US" sz="2000" dirty="0"/>
          </a:p>
        </p:txBody>
      </p:sp>
      <p:pic>
        <p:nvPicPr>
          <p:cNvPr id="5" name="Picture 4">
            <a:extLst>
              <a:ext uri="{FF2B5EF4-FFF2-40B4-BE49-F238E27FC236}">
                <a16:creationId xmlns:a16="http://schemas.microsoft.com/office/drawing/2014/main" id="{6BF6C62B-A236-1FF4-F3F2-1D2167A92DD8}"/>
              </a:ext>
            </a:extLst>
          </p:cNvPr>
          <p:cNvPicPr>
            <a:picLocks noChangeAspect="1"/>
          </p:cNvPicPr>
          <p:nvPr/>
        </p:nvPicPr>
        <p:blipFill>
          <a:blip r:embed="rId2"/>
          <a:stretch>
            <a:fillRect/>
          </a:stretch>
        </p:blipFill>
        <p:spPr>
          <a:xfrm>
            <a:off x="4013197" y="3640380"/>
            <a:ext cx="7688883" cy="1922220"/>
          </a:xfrm>
          <a:prstGeom prst="rect">
            <a:avLst/>
          </a:prstGeom>
        </p:spPr>
      </p:pic>
    </p:spTree>
    <p:extLst>
      <p:ext uri="{BB962C8B-B14F-4D97-AF65-F5344CB8AC3E}">
        <p14:creationId xmlns:p14="http://schemas.microsoft.com/office/powerpoint/2010/main" val="28737837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5" name="Rectangle 54">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054DC0C-D6C7-7F5A-F0D3-D15B0DCD6EBA}"/>
              </a:ext>
            </a:extLst>
          </p:cNvPr>
          <p:cNvSpPr>
            <a:spLocks noGrp="1"/>
          </p:cNvSpPr>
          <p:nvPr>
            <p:ph type="title"/>
          </p:nvPr>
        </p:nvSpPr>
        <p:spPr>
          <a:xfrm>
            <a:off x="1045029" y="507160"/>
            <a:ext cx="2993571" cy="5438730"/>
          </a:xfrm>
        </p:spPr>
        <p:txBody>
          <a:bodyPr>
            <a:normAutofit/>
          </a:bodyPr>
          <a:lstStyle/>
          <a:p>
            <a:r>
              <a:rPr lang="en-US" sz="3200"/>
              <a:t>Monitor Shared Buffer Evictions</a:t>
            </a:r>
          </a:p>
        </p:txBody>
      </p:sp>
      <p:sp>
        <p:nvSpPr>
          <p:cNvPr id="56" name="Rectangle 55">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30" name="Content Placeholder 2">
            <a:extLst>
              <a:ext uri="{FF2B5EF4-FFF2-40B4-BE49-F238E27FC236}">
                <a16:creationId xmlns:a16="http://schemas.microsoft.com/office/drawing/2014/main" id="{C2C2A2A4-4D26-F69B-2D77-1353D190334E}"/>
              </a:ext>
            </a:extLst>
          </p:cNvPr>
          <p:cNvGraphicFramePr>
            <a:graphicFrameLocks noGrp="1"/>
          </p:cNvGraphicFramePr>
          <p:nvPr>
            <p:ph idx="1"/>
            <p:extLst>
              <p:ext uri="{D42A27DB-BD31-4B8C-83A1-F6EECF244321}">
                <p14:modId xmlns:p14="http://schemas.microsoft.com/office/powerpoint/2010/main" val="1822165639"/>
              </p:ext>
            </p:extLst>
          </p:nvPr>
        </p:nvGraphicFramePr>
        <p:xfrm>
          <a:off x="4526280" y="512064"/>
          <a:ext cx="6830568" cy="5440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34578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70127-A1FF-360A-4268-A082984A5666}"/>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kern="1200">
                <a:solidFill>
                  <a:srgbClr val="FFFFFF"/>
                </a:solidFill>
                <a:latin typeface="+mj-lt"/>
                <a:ea typeface="+mj-ea"/>
                <a:cs typeface="+mj-cs"/>
              </a:rPr>
              <a:t>Querying Maintenance in PG_STAT_IO	</a:t>
            </a:r>
          </a:p>
        </p:txBody>
      </p:sp>
      <p:sp>
        <p:nvSpPr>
          <p:cNvPr id="4" name="Rectangle 2">
            <a:extLst>
              <a:ext uri="{FF2B5EF4-FFF2-40B4-BE49-F238E27FC236}">
                <a16:creationId xmlns:a16="http://schemas.microsoft.com/office/drawing/2014/main" id="{263AA642-D361-0696-198F-118A5D37DAA9}"/>
              </a:ext>
            </a:extLst>
          </p:cNvPr>
          <p:cNvSpPr>
            <a:spLocks noChangeArrowheads="1"/>
          </p:cNvSpPr>
          <p:nvPr/>
        </p:nvSpPr>
        <p:spPr bwMode="auto">
          <a:xfrm>
            <a:off x="944880" y="2000576"/>
            <a:ext cx="10150750" cy="1354643"/>
          </a:xfrm>
          <a:prstGeom prst="rect">
            <a:avLst/>
          </a:prstGeom>
        </p:spPr>
        <p:txBody>
          <a:bodyPr vert="horz" lIns="91440" tIns="45720" rIns="91440" bIns="45720" numCol="1" rtlCol="0" anchor="ctr" anchorCtr="0" compatLnSpc="1">
            <a:prstTxWarp prst="textNoShape">
              <a:avLst/>
            </a:prstTxWarp>
            <a:normAutofit lnSpcReduction="10000"/>
          </a:bodyPr>
          <a:lstStyle/>
          <a:p>
            <a:pPr marR="0" lvl="0" fontAlgn="base">
              <a:lnSpc>
                <a:spcPct val="90000"/>
              </a:lnSpc>
              <a:spcBef>
                <a:spcPct val="0"/>
              </a:spcBef>
              <a:spcAft>
                <a:spcPts val="600"/>
              </a:spcAft>
              <a:buClrTx/>
              <a:buSzTx/>
              <a:tabLst/>
            </a:pPr>
            <a:r>
              <a:rPr kumimoji="0" lang="en-US" altLang="en-US" sz="2000" b="0" i="0" u="none" strike="noStrike" cap="none" normalizeH="0" baseline="0" dirty="0">
                <a:ln>
                  <a:noFill/>
                </a:ln>
                <a:effectLst/>
                <a:latin typeface="Consolas" panose="020B0609020204030204" pitchFamily="49" charset="0"/>
                <a:cs typeface="+mn-cs"/>
              </a:rPr>
              <a:t>SELECT * FROM </a:t>
            </a:r>
            <a:r>
              <a:rPr kumimoji="0" lang="en-US" altLang="en-US" sz="2000" b="0" i="0" u="none" strike="noStrike" cap="none" normalizeH="0" baseline="0" dirty="0" err="1">
                <a:ln>
                  <a:noFill/>
                </a:ln>
                <a:effectLst/>
                <a:latin typeface="Consolas" panose="020B0609020204030204" pitchFamily="49" charset="0"/>
                <a:cs typeface="+mn-cs"/>
              </a:rPr>
              <a:t>pg_stat_io</a:t>
            </a:r>
            <a:r>
              <a:rPr kumimoji="0" lang="en-US" altLang="en-US" sz="2000" b="0" i="0" u="none" strike="noStrike" cap="none" normalizeH="0" baseline="0" dirty="0">
                <a:ln>
                  <a:noFill/>
                </a:ln>
                <a:effectLst/>
                <a:latin typeface="Consolas" panose="020B0609020204030204" pitchFamily="49" charset="0"/>
                <a:cs typeface="+mn-cs"/>
              </a:rPr>
              <a:t> </a:t>
            </a:r>
          </a:p>
          <a:p>
            <a:pPr marR="0" lvl="0" fontAlgn="base">
              <a:lnSpc>
                <a:spcPct val="90000"/>
              </a:lnSpc>
              <a:spcBef>
                <a:spcPct val="0"/>
              </a:spcBef>
              <a:spcAft>
                <a:spcPts val="600"/>
              </a:spcAft>
              <a:buClrTx/>
              <a:buSzTx/>
              <a:tabLst/>
            </a:pPr>
            <a:r>
              <a:rPr kumimoji="0" lang="en-US" altLang="en-US" sz="2000" b="0" i="0" u="none" strike="noStrike" cap="none" normalizeH="0" baseline="0" dirty="0">
                <a:ln>
                  <a:noFill/>
                </a:ln>
                <a:effectLst/>
                <a:latin typeface="Consolas" panose="020B0609020204030204" pitchFamily="49" charset="0"/>
                <a:cs typeface="+mn-cs"/>
              </a:rPr>
              <a:t>WHERE </a:t>
            </a:r>
            <a:r>
              <a:rPr kumimoji="0" lang="en-US" altLang="en-US" sz="2000" b="0" i="0" u="none" strike="noStrike" cap="none" normalizeH="0" baseline="0" dirty="0" err="1">
                <a:ln>
                  <a:noFill/>
                </a:ln>
                <a:effectLst/>
                <a:latin typeface="Consolas" panose="020B0609020204030204" pitchFamily="49" charset="0"/>
                <a:cs typeface="+mn-cs"/>
              </a:rPr>
              <a:t>backend_type</a:t>
            </a:r>
            <a:r>
              <a:rPr kumimoji="0" lang="en-US" altLang="en-US" sz="2000" b="0" i="0" u="none" strike="noStrike" cap="none" normalizeH="0" baseline="0" dirty="0">
                <a:ln>
                  <a:noFill/>
                </a:ln>
                <a:effectLst/>
                <a:latin typeface="Consolas" panose="020B0609020204030204" pitchFamily="49" charset="0"/>
                <a:cs typeface="+mn-cs"/>
              </a:rPr>
              <a:t> = '</a:t>
            </a:r>
            <a:r>
              <a:rPr kumimoji="0" lang="en-US" altLang="en-US" sz="2000" b="0" i="0" u="none" strike="noStrike" cap="none" normalizeH="0" baseline="0" dirty="0" err="1">
                <a:ln>
                  <a:noFill/>
                </a:ln>
                <a:effectLst/>
                <a:latin typeface="Consolas" panose="020B0609020204030204" pitchFamily="49" charset="0"/>
                <a:cs typeface="+mn-cs"/>
              </a:rPr>
              <a:t>autovacuum</a:t>
            </a:r>
            <a:r>
              <a:rPr kumimoji="0" lang="en-US" altLang="en-US" sz="2000" b="0" i="0" u="none" strike="noStrike" cap="none" normalizeH="0" baseline="0" dirty="0">
                <a:ln>
                  <a:noFill/>
                </a:ln>
                <a:effectLst/>
                <a:latin typeface="Consolas" panose="020B0609020204030204" pitchFamily="49" charset="0"/>
                <a:cs typeface="+mn-cs"/>
              </a:rPr>
              <a:t> worker’ </a:t>
            </a:r>
          </a:p>
          <a:p>
            <a:pPr marR="0" lvl="0" fontAlgn="base">
              <a:lnSpc>
                <a:spcPct val="90000"/>
              </a:lnSpc>
              <a:spcBef>
                <a:spcPct val="0"/>
              </a:spcBef>
              <a:spcAft>
                <a:spcPts val="600"/>
              </a:spcAft>
              <a:buClrTx/>
              <a:buSzTx/>
              <a:tabLst/>
            </a:pPr>
            <a:r>
              <a:rPr kumimoji="0" lang="en-US" altLang="en-US" sz="2000" b="0" i="0" u="none" strike="noStrike" cap="none" normalizeH="0" baseline="0" dirty="0">
                <a:ln>
                  <a:noFill/>
                </a:ln>
                <a:effectLst/>
                <a:latin typeface="Consolas" panose="020B0609020204030204" pitchFamily="49" charset="0"/>
                <a:cs typeface="+mn-cs"/>
              </a:rPr>
              <a:t>OR (</a:t>
            </a:r>
            <a:r>
              <a:rPr kumimoji="0" lang="en-US" altLang="en-US" sz="2000" b="0" i="0" u="none" strike="noStrike" cap="none" normalizeH="0" baseline="0" dirty="0" err="1">
                <a:ln>
                  <a:noFill/>
                </a:ln>
                <a:effectLst/>
                <a:latin typeface="Consolas" panose="020B0609020204030204" pitchFamily="49" charset="0"/>
                <a:cs typeface="+mn-cs"/>
              </a:rPr>
              <a:t>io_context</a:t>
            </a:r>
            <a:r>
              <a:rPr kumimoji="0" lang="en-US" altLang="en-US" sz="2000" b="0" i="0" u="none" strike="noStrike" cap="none" normalizeH="0" baseline="0" dirty="0">
                <a:ln>
                  <a:noFill/>
                </a:ln>
                <a:effectLst/>
                <a:latin typeface="Consolas" panose="020B0609020204030204" pitchFamily="49" charset="0"/>
                <a:cs typeface="+mn-cs"/>
              </a:rPr>
              <a:t> = 'vacuum' AND (reads &lt;&gt; 0 </a:t>
            </a:r>
          </a:p>
          <a:p>
            <a:pPr marR="0" lvl="0" fontAlgn="base">
              <a:lnSpc>
                <a:spcPct val="90000"/>
              </a:lnSpc>
              <a:spcBef>
                <a:spcPct val="0"/>
              </a:spcBef>
              <a:spcAft>
                <a:spcPts val="600"/>
              </a:spcAft>
              <a:buClrTx/>
              <a:buSzTx/>
              <a:tabLst/>
            </a:pPr>
            <a:r>
              <a:rPr kumimoji="0" lang="en-US" altLang="en-US" sz="2000" b="0" i="0" u="none" strike="noStrike" cap="none" normalizeH="0" baseline="0" dirty="0">
                <a:ln>
                  <a:noFill/>
                </a:ln>
                <a:effectLst/>
                <a:latin typeface="Consolas" panose="020B0609020204030204" pitchFamily="49" charset="0"/>
                <a:cs typeface="+mn-cs"/>
              </a:rPr>
              <a:t>OR writes &lt;&gt; 0 OR extends &lt;&gt; 0)); </a:t>
            </a:r>
          </a:p>
        </p:txBody>
      </p:sp>
      <p:sp>
        <p:nvSpPr>
          <p:cNvPr id="5" name="Rectangle 3">
            <a:extLst>
              <a:ext uri="{FF2B5EF4-FFF2-40B4-BE49-F238E27FC236}">
                <a16:creationId xmlns:a16="http://schemas.microsoft.com/office/drawing/2014/main" id="{B0358A99-529E-9B78-52D4-9A18AE858D2D}"/>
              </a:ext>
            </a:extLst>
          </p:cNvPr>
          <p:cNvSpPr>
            <a:spLocks noChangeArrowheads="1"/>
          </p:cNvSpPr>
          <p:nvPr/>
        </p:nvSpPr>
        <p:spPr bwMode="auto">
          <a:xfrm>
            <a:off x="944880" y="4002204"/>
            <a:ext cx="10515600" cy="1652966"/>
          </a:xfrm>
          <a:prstGeom prst="rect">
            <a:avLst/>
          </a:prstGeom>
          <a:solidFill>
            <a:schemeClr val="bg1"/>
          </a:solidFill>
          <a:ln>
            <a:noFill/>
          </a:ln>
          <a:effec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err="1">
                <a:ln>
                  <a:noFill/>
                </a:ln>
                <a:effectLst/>
                <a:latin typeface="Consolas" panose="020B0609020204030204" pitchFamily="49" charset="0"/>
              </a:rPr>
              <a:t>backend_type</a:t>
            </a:r>
            <a:r>
              <a:rPr kumimoji="0" lang="en-US" altLang="en-US" sz="1200" b="0" i="0" u="none" strike="noStrike" cap="none" normalizeH="0" baseline="0" dirty="0">
                <a:ln>
                  <a:noFill/>
                </a:ln>
                <a:effectLst/>
                <a:latin typeface="Consolas" panose="020B0609020204030204" pitchFamily="49" charset="0"/>
              </a:rPr>
              <a:t> | </a:t>
            </a:r>
            <a:r>
              <a:rPr kumimoji="0" lang="en-US" altLang="en-US" sz="1200" b="0" i="0" u="none" strike="noStrike" cap="none" normalizeH="0" baseline="0" dirty="0" err="1">
                <a:ln>
                  <a:noFill/>
                </a:ln>
                <a:effectLst/>
                <a:latin typeface="Consolas" panose="020B0609020204030204" pitchFamily="49" charset="0"/>
              </a:rPr>
              <a:t>io_object</a:t>
            </a:r>
            <a:r>
              <a:rPr kumimoji="0" lang="en-US" altLang="en-US" sz="1200" b="0" i="0" u="none" strike="noStrike" cap="none" normalizeH="0" baseline="0" dirty="0">
                <a:ln>
                  <a:noFill/>
                </a:ln>
                <a:effectLst/>
                <a:latin typeface="Consolas" panose="020B0609020204030204" pitchFamily="49" charset="0"/>
              </a:rPr>
              <a:t> | </a:t>
            </a:r>
            <a:r>
              <a:rPr kumimoji="0" lang="en-US" altLang="en-US" sz="1200" b="0" i="0" u="none" strike="noStrike" cap="none" normalizeH="0" baseline="0" dirty="0" err="1">
                <a:ln>
                  <a:noFill/>
                </a:ln>
                <a:effectLst/>
                <a:latin typeface="Consolas" panose="020B0609020204030204" pitchFamily="49" charset="0"/>
              </a:rPr>
              <a:t>io_context</a:t>
            </a:r>
            <a:r>
              <a:rPr kumimoji="0" lang="en-US" altLang="en-US" sz="1200" b="0" i="0" u="none" strike="noStrike" cap="none" normalizeH="0" baseline="0" dirty="0">
                <a:ln>
                  <a:noFill/>
                </a:ln>
                <a:effectLst/>
                <a:latin typeface="Consolas" panose="020B0609020204030204" pitchFamily="49" charset="0"/>
              </a:rPr>
              <a:t> | reads | writes | extends | </a:t>
            </a:r>
            <a:r>
              <a:rPr kumimoji="0" lang="en-US" altLang="en-US" sz="1200" b="0" i="0" u="none" strike="noStrike" cap="none" normalizeH="0" baseline="0" dirty="0" err="1">
                <a:ln>
                  <a:noFill/>
                </a:ln>
                <a:effectLst/>
                <a:latin typeface="Consolas" panose="020B0609020204030204" pitchFamily="49" charset="0"/>
              </a:rPr>
              <a:t>op_bytes</a:t>
            </a:r>
            <a:r>
              <a:rPr kumimoji="0" lang="en-US" altLang="en-US" sz="1200" b="0" i="0" u="none" strike="noStrike" cap="none" normalizeH="0" baseline="0" dirty="0">
                <a:ln>
                  <a:noFill/>
                </a:ln>
                <a:effectLst/>
                <a:latin typeface="Consolas" panose="020B0609020204030204" pitchFamily="49" charset="0"/>
              </a:rPr>
              <a:t> | evictions | reuses | </a:t>
            </a:r>
            <a:r>
              <a:rPr kumimoji="0" lang="en-US" altLang="en-US" sz="1200" b="0" i="0" u="none" strike="noStrike" cap="none" normalizeH="0" baseline="0" dirty="0" err="1">
                <a:ln>
                  <a:noFill/>
                </a:ln>
                <a:effectLst/>
                <a:latin typeface="Consolas" panose="020B0609020204030204" pitchFamily="49" charset="0"/>
              </a:rPr>
              <a:t>fsyncs</a:t>
            </a:r>
            <a:r>
              <a:rPr kumimoji="0" lang="en-US" altLang="en-US" sz="1200" b="0" i="0" u="none" strike="noStrike" cap="none" normalizeH="0" baseline="0" dirty="0">
                <a:ln>
                  <a:noFill/>
                </a:ln>
                <a:effectLst/>
                <a:latin typeface="Consolas" panose="020B0609020204030204" pitchFamily="49" charset="0"/>
              </a:rPr>
              <a:t> | </a:t>
            </a:r>
            <a:r>
              <a:rPr kumimoji="0" lang="en-US" altLang="en-US" sz="1200" b="0" i="0" u="none" strike="noStrike" cap="none" normalizeH="0" baseline="0" dirty="0" err="1">
                <a:ln>
                  <a:noFill/>
                </a:ln>
                <a:effectLst/>
                <a:latin typeface="Consolas" panose="020B0609020204030204" pitchFamily="49" charset="0"/>
              </a:rPr>
              <a:t>stats_reset</a:t>
            </a:r>
            <a:r>
              <a:rPr kumimoji="0" lang="en-US" altLang="en-US" sz="1200" b="0" i="0" u="none" strike="noStrike" cap="none" normalizeH="0" baseline="0" dirty="0">
                <a:ln>
                  <a:noFill/>
                </a:ln>
                <a:effectLst/>
                <a:latin typeface="Consolas" panose="020B0609020204030204" pitchFamily="49" charset="0"/>
              </a:rPr>
              <a:t> </a:t>
            </a:r>
          </a:p>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a:ln>
                  <a:noFill/>
                </a:ln>
                <a:effectLst/>
                <a:latin typeface="Consolas" panose="020B0609020204030204" pitchFamily="49" charset="0"/>
              </a:rPr>
              <a:t>--------------------+-----------+------------+---------+---------+---------+----------+-------</a:t>
            </a:r>
            <a:endParaRPr lang="en-US" altLang="en-US" sz="1200" b="0" dirty="0">
              <a:latin typeface="Consolas" panose="020B0609020204030204" pitchFamily="49" charset="0"/>
            </a:endParaRPr>
          </a:p>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err="1">
                <a:ln>
                  <a:noFill/>
                </a:ln>
                <a:effectLst/>
                <a:latin typeface="Consolas" panose="020B0609020204030204" pitchFamily="49" charset="0"/>
              </a:rPr>
              <a:t>autovacuum</a:t>
            </a:r>
            <a:r>
              <a:rPr kumimoji="0" lang="en-US" altLang="en-US" sz="1200" b="0" i="0" u="none" strike="noStrike" cap="none" normalizeH="0" baseline="0" dirty="0">
                <a:ln>
                  <a:noFill/>
                </a:ln>
                <a:effectLst/>
                <a:latin typeface="Consolas" panose="020B0609020204030204" pitchFamily="49" charset="0"/>
              </a:rPr>
              <a:t> worker | relation | </a:t>
            </a:r>
            <a:r>
              <a:rPr kumimoji="0" lang="en-US" altLang="en-US" sz="1200" b="0" i="0" u="none" strike="noStrike" cap="none" normalizeH="0" baseline="0" dirty="0" err="1">
                <a:ln>
                  <a:noFill/>
                </a:ln>
                <a:effectLst/>
                <a:latin typeface="Consolas" panose="020B0609020204030204" pitchFamily="49" charset="0"/>
              </a:rPr>
              <a:t>bulkread</a:t>
            </a:r>
            <a:r>
              <a:rPr kumimoji="0" lang="en-US" altLang="en-US" sz="1200" b="0" i="0" u="none" strike="noStrike" cap="none" normalizeH="0" baseline="0" dirty="0">
                <a:ln>
                  <a:noFill/>
                </a:ln>
                <a:effectLst/>
                <a:latin typeface="Consolas" panose="020B0609020204030204" pitchFamily="49" charset="0"/>
              </a:rPr>
              <a:t> | 0 | 0 | | 8192 | 0 | 0 | | 2024-04-13 11:50:27.492456-07 </a:t>
            </a:r>
          </a:p>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err="1">
                <a:ln>
                  <a:noFill/>
                </a:ln>
                <a:effectLst/>
                <a:latin typeface="Consolas" panose="020B0609020204030204" pitchFamily="49" charset="0"/>
              </a:rPr>
              <a:t>autovacuum</a:t>
            </a:r>
            <a:r>
              <a:rPr kumimoji="0" lang="en-US" altLang="en-US" sz="1200" b="0" i="0" u="none" strike="noStrike" cap="none" normalizeH="0" baseline="0" dirty="0">
                <a:ln>
                  <a:noFill/>
                </a:ln>
                <a:effectLst/>
                <a:latin typeface="Consolas" panose="020B0609020204030204" pitchFamily="49" charset="0"/>
              </a:rPr>
              <a:t> worker | relation | normal | 14396 | 2354 | 1285 | 8192 | 17785 | | 0 | 2024-04-13 11:50:27.492456-07 </a:t>
            </a:r>
          </a:p>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err="1">
                <a:ln>
                  <a:noFill/>
                </a:ln>
                <a:effectLst/>
                <a:latin typeface="Consolas" panose="020B0609020204030204" pitchFamily="49" charset="0"/>
              </a:rPr>
              <a:t>autovacuum</a:t>
            </a:r>
            <a:r>
              <a:rPr kumimoji="0" lang="en-US" altLang="en-US" sz="1200" b="0" i="0" u="none" strike="noStrike" cap="none" normalizeH="0" baseline="0" dirty="0">
                <a:ln>
                  <a:noFill/>
                </a:ln>
                <a:effectLst/>
                <a:latin typeface="Consolas" panose="020B0609020204030204" pitchFamily="49" charset="0"/>
              </a:rPr>
              <a:t> worker | relation | vacuum | 5824251 | 3425674 | 0 | 8192 | 2734 | 5234570 | | 2024-04-13 11:50:27.492456-07 </a:t>
            </a:r>
          </a:p>
          <a:p>
            <a:pPr marL="0" marR="0" lvl="0" indent="0" algn="l" defTabSz="914400" rtl="0" eaLnBrk="0" fontAlgn="base" latinLnBrk="0" hangingPunct="0">
              <a:spcBef>
                <a:spcPct val="0"/>
              </a:spcBef>
              <a:spcAft>
                <a:spcPts val="600"/>
              </a:spcAft>
              <a:buClrTx/>
              <a:buSzTx/>
              <a:buFontTx/>
              <a:buNone/>
              <a:tabLst/>
            </a:pPr>
            <a:r>
              <a:rPr kumimoji="0" lang="en-US" altLang="en-US" sz="1200" b="0" i="0" u="none" strike="noStrike" cap="none" normalizeH="0" baseline="0" dirty="0">
                <a:ln>
                  <a:noFill/>
                </a:ln>
                <a:effectLst/>
                <a:latin typeface="Consolas" panose="020B0609020204030204" pitchFamily="49" charset="0"/>
              </a:rPr>
              <a:t>client backend | relation | vacuum | 138746 | 0 | 0 | 8192 | 1265 | 139849 | | 2024-04-13 11:50:27.492456-07 </a:t>
            </a:r>
          </a:p>
        </p:txBody>
      </p:sp>
    </p:spTree>
    <p:extLst>
      <p:ext uri="{BB962C8B-B14F-4D97-AF65-F5344CB8AC3E}">
        <p14:creationId xmlns:p14="http://schemas.microsoft.com/office/powerpoint/2010/main" val="1402004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93F01D-0651-D5EA-E80C-BC7DD6D54834}"/>
              </a:ext>
            </a:extLst>
          </p:cNvPr>
          <p:cNvSpPr>
            <a:spLocks noGrp="1"/>
          </p:cNvSpPr>
          <p:nvPr>
            <p:ph type="title"/>
          </p:nvPr>
        </p:nvSpPr>
        <p:spPr>
          <a:xfrm>
            <a:off x="1136397" y="502020"/>
            <a:ext cx="5323715" cy="1642970"/>
          </a:xfrm>
        </p:spPr>
        <p:txBody>
          <a:bodyPr anchor="b">
            <a:normAutofit/>
          </a:bodyPr>
          <a:lstStyle/>
          <a:p>
            <a:r>
              <a:rPr lang="en-US" dirty="0" err="1"/>
              <a:t>AlloyDB</a:t>
            </a:r>
            <a:r>
              <a:rPr lang="en-US" dirty="0"/>
              <a:t> Omni</a:t>
            </a:r>
          </a:p>
        </p:txBody>
      </p:sp>
      <p:sp>
        <p:nvSpPr>
          <p:cNvPr id="3" name="Content Placeholder 2">
            <a:extLst>
              <a:ext uri="{FF2B5EF4-FFF2-40B4-BE49-F238E27FC236}">
                <a16:creationId xmlns:a16="http://schemas.microsoft.com/office/drawing/2014/main" id="{4E886EE7-7F78-3C73-0A42-2B18F1E6FDA6}"/>
              </a:ext>
            </a:extLst>
          </p:cNvPr>
          <p:cNvSpPr>
            <a:spLocks noGrp="1"/>
          </p:cNvSpPr>
          <p:nvPr>
            <p:ph idx="1"/>
          </p:nvPr>
        </p:nvSpPr>
        <p:spPr>
          <a:xfrm>
            <a:off x="1144923" y="2405894"/>
            <a:ext cx="5315189" cy="3535083"/>
          </a:xfrm>
        </p:spPr>
        <p:txBody>
          <a:bodyPr anchor="t">
            <a:normAutofit fontScale="92500" lnSpcReduction="20000"/>
          </a:bodyPr>
          <a:lstStyle/>
          <a:p>
            <a:r>
              <a:rPr lang="en-US" sz="2000" dirty="0" err="1"/>
              <a:t>AlloyDB</a:t>
            </a:r>
            <a:r>
              <a:rPr lang="en-US" sz="2000" dirty="0"/>
              <a:t> is Google Cloud’s PaaS version</a:t>
            </a:r>
          </a:p>
          <a:p>
            <a:r>
              <a:rPr lang="en-US" sz="2000" dirty="0" err="1"/>
              <a:t>AlloyDB</a:t>
            </a:r>
            <a:r>
              <a:rPr lang="en-US" sz="2000" dirty="0"/>
              <a:t> </a:t>
            </a:r>
            <a:r>
              <a:rPr lang="en-US" sz="2000" b="1" dirty="0"/>
              <a:t>Omni</a:t>
            </a:r>
            <a:r>
              <a:rPr lang="en-US" sz="2000" dirty="0"/>
              <a:t> is new and in its infancy.</a:t>
            </a:r>
          </a:p>
          <a:p>
            <a:r>
              <a:rPr lang="en-US" sz="2000" dirty="0"/>
              <a:t>Unlike the PaaS version, it can be run in any cloud, on-premises, hybrid, etc.</a:t>
            </a:r>
          </a:p>
          <a:p>
            <a:r>
              <a:rPr lang="en-US" sz="2000" dirty="0"/>
              <a:t>Configurations outside of the </a:t>
            </a:r>
            <a:r>
              <a:rPr lang="en-US" sz="2000" dirty="0" err="1"/>
              <a:t>pg.conf</a:t>
            </a:r>
            <a:r>
              <a:rPr lang="en-US" sz="2000" dirty="0"/>
              <a:t> file or database, (</a:t>
            </a:r>
            <a:r>
              <a:rPr lang="en-US" sz="2000" dirty="0" err="1"/>
              <a:t>dataplane.conf</a:t>
            </a:r>
            <a:r>
              <a:rPr lang="en-US" sz="2000" dirty="0"/>
              <a:t>, etc.)</a:t>
            </a:r>
          </a:p>
          <a:p>
            <a:r>
              <a:rPr lang="en-US" sz="2000" dirty="0"/>
              <a:t>Virtualization on top of virtualization between Cloud VM, docker, Kubernetes and other layers.</a:t>
            </a:r>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screenshot of a computer&#10;&#10;Description automatically generated">
            <a:extLst>
              <a:ext uri="{FF2B5EF4-FFF2-40B4-BE49-F238E27FC236}">
                <a16:creationId xmlns:a16="http://schemas.microsoft.com/office/drawing/2014/main" id="{5F4739A7-44E6-C2EC-DE01-B8B442B2F315}"/>
              </a:ext>
            </a:extLst>
          </p:cNvPr>
          <p:cNvPicPr>
            <a:picLocks noChangeAspect="1"/>
          </p:cNvPicPr>
          <p:nvPr/>
        </p:nvPicPr>
        <p:blipFill>
          <a:blip r:embed="rId2"/>
          <a:stretch>
            <a:fillRect/>
          </a:stretch>
        </p:blipFill>
        <p:spPr>
          <a:xfrm>
            <a:off x="7075967" y="2214640"/>
            <a:ext cx="4170530" cy="2460612"/>
          </a:xfrm>
          <a:prstGeom prst="rect">
            <a:avLst/>
          </a:prstGeom>
        </p:spPr>
      </p:pic>
      <p:sp>
        <p:nvSpPr>
          <p:cNvPr id="6" name="TextBox 5">
            <a:extLst>
              <a:ext uri="{FF2B5EF4-FFF2-40B4-BE49-F238E27FC236}">
                <a16:creationId xmlns:a16="http://schemas.microsoft.com/office/drawing/2014/main" id="{C8D09153-09ED-BFA4-7A8D-A5A87F683B8C}"/>
              </a:ext>
            </a:extLst>
          </p:cNvPr>
          <p:cNvSpPr txBox="1"/>
          <p:nvPr/>
        </p:nvSpPr>
        <p:spPr>
          <a:xfrm>
            <a:off x="4126643" y="6400367"/>
            <a:ext cx="3828637" cy="415498"/>
          </a:xfrm>
          <a:prstGeom prst="rect">
            <a:avLst/>
          </a:prstGeom>
          <a:noFill/>
        </p:spPr>
        <p:txBody>
          <a:bodyPr wrap="square">
            <a:spAutoFit/>
          </a:bodyPr>
          <a:lstStyle/>
          <a:p>
            <a:r>
              <a:rPr lang="en-US" sz="1050" b="0" dirty="0">
                <a:hlinkClick r:id="rId3"/>
              </a:rPr>
              <a:t>https://cloud.google.com/alloydb/omni/docs/quickstart</a:t>
            </a:r>
            <a:endParaRPr lang="en-US" sz="1050" b="0" dirty="0"/>
          </a:p>
          <a:p>
            <a:endParaRPr lang="en-US" sz="1050" b="0" dirty="0"/>
          </a:p>
        </p:txBody>
      </p:sp>
    </p:spTree>
    <p:extLst>
      <p:ext uri="{BB962C8B-B14F-4D97-AF65-F5344CB8AC3E}">
        <p14:creationId xmlns:p14="http://schemas.microsoft.com/office/powerpoint/2010/main" val="37622324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E6444D-C9CA-943C-F1DF-728D41D6839A}"/>
              </a:ext>
            </a:extLst>
          </p:cNvPr>
          <p:cNvSpPr>
            <a:spLocks noGrp="1"/>
          </p:cNvSpPr>
          <p:nvPr>
            <p:ph type="title"/>
          </p:nvPr>
        </p:nvSpPr>
        <p:spPr>
          <a:xfrm>
            <a:off x="1371597" y="348865"/>
            <a:ext cx="10044023" cy="877729"/>
          </a:xfrm>
        </p:spPr>
        <p:txBody>
          <a:bodyPr anchor="ctr">
            <a:normAutofit/>
          </a:bodyPr>
          <a:lstStyle/>
          <a:p>
            <a:r>
              <a:rPr lang="en-US">
                <a:solidFill>
                  <a:srgbClr val="FFFFFF"/>
                </a:solidFill>
              </a:rPr>
              <a:t>PG_STAT_DATABASE</a:t>
            </a:r>
          </a:p>
        </p:txBody>
      </p:sp>
      <p:graphicFrame>
        <p:nvGraphicFramePr>
          <p:cNvPr id="25" name="Content Placeholder 2">
            <a:extLst>
              <a:ext uri="{FF2B5EF4-FFF2-40B4-BE49-F238E27FC236}">
                <a16:creationId xmlns:a16="http://schemas.microsoft.com/office/drawing/2014/main" id="{A2A855DC-303A-0D0B-355B-9030EAFBCB42}"/>
              </a:ext>
            </a:extLst>
          </p:cNvPr>
          <p:cNvGraphicFramePr>
            <a:graphicFrameLocks noGrp="1"/>
          </p:cNvGraphicFramePr>
          <p:nvPr>
            <p:ph idx="1"/>
            <p:extLst>
              <p:ext uri="{D42A27DB-BD31-4B8C-83A1-F6EECF244321}">
                <p14:modId xmlns:p14="http://schemas.microsoft.com/office/powerpoint/2010/main" val="3398636414"/>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13312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61E5AAF-7490-D8CF-93B3-BB610CFBD945}"/>
              </a:ext>
            </a:extLst>
          </p:cNvPr>
          <p:cNvSpPr>
            <a:spLocks noGrp="1"/>
          </p:cNvSpPr>
          <p:nvPr>
            <p:ph type="title"/>
          </p:nvPr>
        </p:nvSpPr>
        <p:spPr>
          <a:xfrm>
            <a:off x="1137034" y="609597"/>
            <a:ext cx="9392421" cy="1330841"/>
          </a:xfrm>
        </p:spPr>
        <p:txBody>
          <a:bodyPr>
            <a:normAutofit/>
          </a:bodyPr>
          <a:lstStyle/>
          <a:p>
            <a:r>
              <a:rPr lang="en-US"/>
              <a:t>Using PG_STAT_DATABASE</a:t>
            </a:r>
          </a:p>
        </p:txBody>
      </p:sp>
      <p:sp>
        <p:nvSpPr>
          <p:cNvPr id="3" name="Content Placeholder 2">
            <a:extLst>
              <a:ext uri="{FF2B5EF4-FFF2-40B4-BE49-F238E27FC236}">
                <a16:creationId xmlns:a16="http://schemas.microsoft.com/office/drawing/2014/main" id="{8C922320-F730-A10F-6787-33E5171BD45D}"/>
              </a:ext>
            </a:extLst>
          </p:cNvPr>
          <p:cNvSpPr>
            <a:spLocks noGrp="1"/>
          </p:cNvSpPr>
          <p:nvPr>
            <p:ph idx="1"/>
          </p:nvPr>
        </p:nvSpPr>
        <p:spPr>
          <a:xfrm>
            <a:off x="1137034" y="2198362"/>
            <a:ext cx="4958966" cy="3917773"/>
          </a:xfrm>
        </p:spPr>
        <p:txBody>
          <a:bodyPr>
            <a:normAutofit/>
          </a:bodyPr>
          <a:lstStyle/>
          <a:p>
            <a:pPr marL="0" indent="0">
              <a:buNone/>
            </a:pPr>
            <a:r>
              <a:rPr lang="en-US" sz="2000" b="0" i="0">
                <a:effectLst/>
                <a:latin typeface="Consolas" panose="020B0609020204030204" pitchFamily="49" charset="0"/>
              </a:rPr>
              <a:t>SELECT datname, 100 * blks_hit / (blks_hit + blks_read) as cache_hit_ratio</a:t>
            </a:r>
            <a:br>
              <a:rPr lang="en-US" sz="2000">
                <a:latin typeface="Consolas" panose="020B0609020204030204" pitchFamily="49" charset="0"/>
              </a:rPr>
            </a:br>
            <a:r>
              <a:rPr lang="en-US" sz="2000" b="0" i="0">
                <a:effectLst/>
                <a:latin typeface="Consolas" panose="020B0609020204030204" pitchFamily="49" charset="0"/>
              </a:rPr>
              <a:t>FROM pg_stat_database WHERE (blks_hit + blks_read) &gt; 0;</a:t>
            </a:r>
            <a:endParaRPr lang="en-US" sz="2000">
              <a:latin typeface="Consolas" panose="020B0609020204030204" pitchFamily="49" charset="0"/>
            </a:endParaRPr>
          </a:p>
        </p:txBody>
      </p:sp>
      <p:pic>
        <p:nvPicPr>
          <p:cNvPr id="5" name="Picture 4">
            <a:extLst>
              <a:ext uri="{FF2B5EF4-FFF2-40B4-BE49-F238E27FC236}">
                <a16:creationId xmlns:a16="http://schemas.microsoft.com/office/drawing/2014/main" id="{3F695909-7AE7-4A22-30BF-AC23FCE75CBD}"/>
              </a:ext>
            </a:extLst>
          </p:cNvPr>
          <p:cNvPicPr>
            <a:picLocks noChangeAspect="1"/>
          </p:cNvPicPr>
          <p:nvPr/>
        </p:nvPicPr>
        <p:blipFill>
          <a:blip r:embed="rId3"/>
          <a:stretch>
            <a:fillRect/>
          </a:stretch>
        </p:blipFill>
        <p:spPr>
          <a:xfrm>
            <a:off x="6769241" y="2184914"/>
            <a:ext cx="4688756" cy="3755915"/>
          </a:xfrm>
          <a:prstGeom prst="rect">
            <a:avLst/>
          </a:prstGeom>
        </p:spPr>
      </p:pic>
      <p:sp>
        <p:nvSpPr>
          <p:cNvPr id="19" name="Freeform: Shape 18">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503689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B3B89E7-48D4-BE29-E5F7-DB1523B2D798}"/>
              </a:ext>
            </a:extLst>
          </p:cNvPr>
          <p:cNvSpPr>
            <a:spLocks noGrp="1"/>
          </p:cNvSpPr>
          <p:nvPr>
            <p:ph type="title"/>
          </p:nvPr>
        </p:nvSpPr>
        <p:spPr>
          <a:xfrm>
            <a:off x="1371597" y="348865"/>
            <a:ext cx="10044023" cy="877729"/>
          </a:xfrm>
        </p:spPr>
        <p:txBody>
          <a:bodyPr anchor="ctr">
            <a:normAutofit/>
          </a:bodyPr>
          <a:lstStyle/>
          <a:p>
            <a:r>
              <a:rPr lang="en-US">
                <a:solidFill>
                  <a:srgbClr val="FFFFFF"/>
                </a:solidFill>
              </a:rPr>
              <a:t>MISC VIEWS</a:t>
            </a:r>
          </a:p>
        </p:txBody>
      </p:sp>
      <p:graphicFrame>
        <p:nvGraphicFramePr>
          <p:cNvPr id="5" name="Content Placeholder 2">
            <a:extLst>
              <a:ext uri="{FF2B5EF4-FFF2-40B4-BE49-F238E27FC236}">
                <a16:creationId xmlns:a16="http://schemas.microsoft.com/office/drawing/2014/main" id="{5B2FBE30-F0D1-17FD-AE34-F0CF7DAF1E50}"/>
              </a:ext>
            </a:extLst>
          </p:cNvPr>
          <p:cNvGraphicFramePr>
            <a:graphicFrameLocks noGrp="1"/>
          </p:cNvGraphicFramePr>
          <p:nvPr>
            <p:ph idx="1"/>
            <p:extLst>
              <p:ext uri="{D42A27DB-BD31-4B8C-83A1-F6EECF244321}">
                <p14:modId xmlns:p14="http://schemas.microsoft.com/office/powerpoint/2010/main" val="151191847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349765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314D5852-BC5F-6D86-21CF-012075C9B4DB}"/>
              </a:ext>
            </a:extLst>
          </p:cNvPr>
          <p:cNvPicPr>
            <a:picLocks noChangeAspect="1"/>
          </p:cNvPicPr>
          <p:nvPr/>
        </p:nvPicPr>
        <p:blipFill>
          <a:blip r:embed="rId2">
            <a:duotone>
              <a:schemeClr val="bg2">
                <a:shade val="45000"/>
                <a:satMod val="135000"/>
              </a:schemeClr>
              <a:prstClr val="white"/>
            </a:duotone>
          </a:blip>
          <a:srcRect t="15188" b="543"/>
          <a:stretch/>
        </p:blipFill>
        <p:spPr>
          <a:xfrm>
            <a:off x="20" y="10"/>
            <a:ext cx="12191980" cy="6857990"/>
          </a:xfrm>
          <a:prstGeom prst="rect">
            <a:avLst/>
          </a:prstGeom>
        </p:spPr>
      </p:pic>
      <p:sp>
        <p:nvSpPr>
          <p:cNvPr id="22" name="Rectangle 2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1D23FB-AEB9-3922-7BB8-A296568C61BE}"/>
              </a:ext>
            </a:extLst>
          </p:cNvPr>
          <p:cNvSpPr>
            <a:spLocks noGrp="1"/>
          </p:cNvSpPr>
          <p:nvPr>
            <p:ph type="title"/>
          </p:nvPr>
        </p:nvSpPr>
        <p:spPr>
          <a:xfrm>
            <a:off x="838200" y="365125"/>
            <a:ext cx="10515600" cy="1325563"/>
          </a:xfrm>
        </p:spPr>
        <p:txBody>
          <a:bodyPr>
            <a:normAutofit/>
          </a:bodyPr>
          <a:lstStyle/>
          <a:p>
            <a:r>
              <a:rPr lang="en-US"/>
              <a:t>Caveats with the </a:t>
            </a:r>
            <a:r>
              <a:rPr lang="en-US" err="1"/>
              <a:t>Misc</a:t>
            </a:r>
            <a:r>
              <a:rPr lang="en-US"/>
              <a:t> Views</a:t>
            </a:r>
          </a:p>
        </p:txBody>
      </p:sp>
      <p:graphicFrame>
        <p:nvGraphicFramePr>
          <p:cNvPr id="5" name="Content Placeholder 2">
            <a:extLst>
              <a:ext uri="{FF2B5EF4-FFF2-40B4-BE49-F238E27FC236}">
                <a16:creationId xmlns:a16="http://schemas.microsoft.com/office/drawing/2014/main" id="{55592A74-E696-ACC0-4C34-734F4BBB7F89}"/>
              </a:ext>
            </a:extLst>
          </p:cNvPr>
          <p:cNvGraphicFramePr>
            <a:graphicFrameLocks noGrp="1"/>
          </p:cNvGraphicFramePr>
          <p:nvPr>
            <p:ph idx="1"/>
            <p:extLst>
              <p:ext uri="{D42A27DB-BD31-4B8C-83A1-F6EECF244321}">
                <p14:modId xmlns:p14="http://schemas.microsoft.com/office/powerpoint/2010/main" val="142136200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215063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3">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VACUUM</a:t>
            </a:r>
          </a:p>
        </p:txBody>
      </p:sp>
      <p:sp>
        <p:nvSpPr>
          <p:cNvPr id="5" name="TextBox 4">
            <a:extLst>
              <a:ext uri="{FF2B5EF4-FFF2-40B4-BE49-F238E27FC236}">
                <a16:creationId xmlns:a16="http://schemas.microsoft.com/office/drawing/2014/main" id="{197C5DBB-D39B-FD37-97DA-25187E2DDADF}"/>
              </a:ext>
            </a:extLst>
          </p:cNvPr>
          <p:cNvSpPr txBox="1"/>
          <p:nvPr/>
        </p:nvSpPr>
        <p:spPr>
          <a:xfrm>
            <a:off x="7499733" y="6363493"/>
            <a:ext cx="4376450" cy="276999"/>
          </a:xfrm>
          <a:prstGeom prst="rect">
            <a:avLst/>
          </a:prstGeom>
          <a:noFill/>
        </p:spPr>
        <p:txBody>
          <a:bodyPr wrap="square">
            <a:spAutoFit/>
          </a:bodyPr>
          <a:lstStyle/>
          <a:p>
            <a:r>
              <a:rPr lang="en-US" sz="1200" b="0" i="1" dirty="0">
                <a:solidFill>
                  <a:schemeClr val="accent1">
                    <a:lumMod val="75000"/>
                  </a:schemeClr>
                </a:solidFill>
              </a:rPr>
              <a:t>https://www.postgresql.org/docs/current/sql-vacuum.html</a:t>
            </a:r>
          </a:p>
        </p:txBody>
      </p:sp>
    </p:spTree>
    <p:extLst>
      <p:ext uri="{BB962C8B-B14F-4D97-AF65-F5344CB8AC3E}">
        <p14:creationId xmlns:p14="http://schemas.microsoft.com/office/powerpoint/2010/main" val="36688568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24EF95-4564-6AC5-50B8-B758434A8B3F}"/>
              </a:ext>
            </a:extLst>
          </p:cNvPr>
          <p:cNvSpPr>
            <a:spLocks noGrp="1"/>
          </p:cNvSpPr>
          <p:nvPr>
            <p:ph type="title"/>
          </p:nvPr>
        </p:nvSpPr>
        <p:spPr>
          <a:xfrm>
            <a:off x="686834" y="1153572"/>
            <a:ext cx="3200400" cy="4461163"/>
          </a:xfrm>
        </p:spPr>
        <p:txBody>
          <a:bodyPr>
            <a:normAutofit/>
          </a:bodyPr>
          <a:lstStyle/>
          <a:p>
            <a:r>
              <a:rPr lang="en-US">
                <a:solidFill>
                  <a:srgbClr val="FFFFFF"/>
                </a:solidFill>
              </a:rPr>
              <a:t>When to VACUUM</a:t>
            </a:r>
          </a:p>
        </p:txBody>
      </p:sp>
      <p:sp>
        <p:nvSpPr>
          <p:cNvPr id="20" name="Arc 1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8DDCD2FE-F63B-98E1-AD07-652814B0F8BC}"/>
              </a:ext>
            </a:extLst>
          </p:cNvPr>
          <p:cNvSpPr>
            <a:spLocks noGrp="1"/>
          </p:cNvSpPr>
          <p:nvPr>
            <p:ph idx="1"/>
          </p:nvPr>
        </p:nvSpPr>
        <p:spPr>
          <a:xfrm>
            <a:off x="4264428" y="864790"/>
            <a:ext cx="7927572" cy="5585619"/>
          </a:xfrm>
        </p:spPr>
        <p:txBody>
          <a:bodyPr anchor="ctr">
            <a:normAutofit/>
          </a:bodyPr>
          <a:lstStyle/>
          <a:p>
            <a:pPr>
              <a:lnSpc>
                <a:spcPct val="120000"/>
              </a:lnSpc>
            </a:pPr>
            <a:r>
              <a:rPr lang="en-US" sz="2800" dirty="0"/>
              <a:t>Disable both checkpoint and vacuum job as part of test or you may experience long waits.  Auto vacuum during test is less impactful.</a:t>
            </a:r>
          </a:p>
          <a:p>
            <a:pPr marL="0" indent="0">
              <a:lnSpc>
                <a:spcPct val="120000"/>
              </a:lnSpc>
              <a:buNone/>
            </a:pPr>
            <a:r>
              <a:rPr lang="en-US" sz="2800" b="1" dirty="0" err="1">
                <a:latin typeface="Consolas" panose="020B0609020204030204" pitchFamily="49" charset="0"/>
              </a:rPr>
              <a:t>Hammerdb</a:t>
            </a:r>
            <a:r>
              <a:rPr lang="en-US" sz="2800" b="1" dirty="0">
                <a:latin typeface="Consolas" panose="020B0609020204030204" pitchFamily="49" charset="0"/>
              </a:rPr>
              <a:t>&gt;</a:t>
            </a:r>
            <a:r>
              <a:rPr lang="en-US" sz="2800" b="1" dirty="0" err="1">
                <a:latin typeface="Consolas" panose="020B0609020204030204" pitchFamily="49" charset="0"/>
              </a:rPr>
              <a:t>diset</a:t>
            </a:r>
            <a:r>
              <a:rPr lang="en-US" sz="2800" b="1" dirty="0">
                <a:latin typeface="Consolas" panose="020B0609020204030204" pitchFamily="49" charset="0"/>
              </a:rPr>
              <a:t> </a:t>
            </a:r>
            <a:r>
              <a:rPr lang="en-US" sz="2800" b="1" dirty="0" err="1">
                <a:latin typeface="Consolas" panose="020B0609020204030204" pitchFamily="49" charset="0"/>
              </a:rPr>
              <a:t>tpcc</a:t>
            </a:r>
            <a:r>
              <a:rPr lang="en-US" sz="2800" b="1" dirty="0">
                <a:latin typeface="Consolas" panose="020B0609020204030204" pitchFamily="49" charset="0"/>
              </a:rPr>
              <a:t> </a:t>
            </a:r>
            <a:r>
              <a:rPr lang="en-US" sz="2800" b="1" dirty="0" err="1">
                <a:latin typeface="Consolas" panose="020B0609020204030204" pitchFamily="49" charset="0"/>
              </a:rPr>
              <a:t>pg_vacuum</a:t>
            </a:r>
            <a:r>
              <a:rPr lang="en-US" sz="2800" b="1" dirty="0">
                <a:latin typeface="Consolas" panose="020B0609020204030204" pitchFamily="49" charset="0"/>
              </a:rPr>
              <a:t> false</a:t>
            </a:r>
          </a:p>
          <a:p>
            <a:pPr marL="0" indent="0">
              <a:lnSpc>
                <a:spcPct val="120000"/>
              </a:lnSpc>
              <a:buNone/>
            </a:pPr>
            <a:r>
              <a:rPr lang="en-US" sz="2800" b="1" dirty="0">
                <a:latin typeface="Consolas" panose="020B0609020204030204" pitchFamily="49" charset="0"/>
              </a:rPr>
              <a:t>Changed </a:t>
            </a:r>
            <a:r>
              <a:rPr lang="en-US" sz="2800" b="1" dirty="0" err="1">
                <a:latin typeface="Consolas" panose="020B0609020204030204" pitchFamily="49" charset="0"/>
              </a:rPr>
              <a:t>tpcc</a:t>
            </a:r>
            <a:r>
              <a:rPr lang="en-US" sz="2800" b="1" dirty="0">
                <a:latin typeface="Consolas" panose="020B0609020204030204" pitchFamily="49" charset="0"/>
              </a:rPr>
              <a:t>: </a:t>
            </a:r>
            <a:r>
              <a:rPr lang="en-US" sz="2800" b="1" dirty="0" err="1">
                <a:latin typeface="Consolas" panose="020B0609020204030204" pitchFamily="49" charset="0"/>
              </a:rPr>
              <a:t>pg_vacuum</a:t>
            </a:r>
            <a:r>
              <a:rPr lang="en-US" sz="2800" b="1" dirty="0">
                <a:latin typeface="Consolas" panose="020B0609020204030204" pitchFamily="49" charset="0"/>
              </a:rPr>
              <a:t> from </a:t>
            </a:r>
            <a:r>
              <a:rPr lang="en-US" sz="2800" b="1" dirty="0" err="1">
                <a:latin typeface="Consolas" panose="020B0609020204030204" pitchFamily="49" charset="0"/>
              </a:rPr>
              <a:t>tru</a:t>
            </a:r>
            <a:r>
              <a:rPr lang="en-US" sz="2800" b="1" dirty="0">
                <a:latin typeface="Consolas" panose="020B0609020204030204" pitchFamily="49" charset="0"/>
              </a:rPr>
              <a:t> to false for PostgreSQL</a:t>
            </a:r>
          </a:p>
          <a:p>
            <a:pPr>
              <a:lnSpc>
                <a:spcPct val="120000"/>
              </a:lnSpc>
            </a:pPr>
            <a:endParaRPr lang="en-US" sz="3100" dirty="0"/>
          </a:p>
        </p:txBody>
      </p:sp>
    </p:spTree>
    <p:extLst>
      <p:ext uri="{BB962C8B-B14F-4D97-AF65-F5344CB8AC3E}">
        <p14:creationId xmlns:p14="http://schemas.microsoft.com/office/powerpoint/2010/main" val="38186666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70C08D-C2ED-5CF8-DD54-1BC4CB5F1299}"/>
              </a:ext>
            </a:extLst>
          </p:cNvPr>
          <p:cNvSpPr>
            <a:spLocks noGrp="1"/>
          </p:cNvSpPr>
          <p:nvPr>
            <p:ph type="title"/>
          </p:nvPr>
        </p:nvSpPr>
        <p:spPr>
          <a:xfrm>
            <a:off x="586478" y="1683756"/>
            <a:ext cx="3115265" cy="2396359"/>
          </a:xfrm>
        </p:spPr>
        <p:txBody>
          <a:bodyPr anchor="b">
            <a:normAutofit/>
          </a:bodyPr>
          <a:lstStyle/>
          <a:p>
            <a:pPr algn="r"/>
            <a:r>
              <a:rPr lang="en-US">
                <a:solidFill>
                  <a:srgbClr val="FFFFFF"/>
                </a:solidFill>
              </a:rPr>
              <a:t>Tracking with Vacuum</a:t>
            </a:r>
          </a:p>
        </p:txBody>
      </p:sp>
      <p:graphicFrame>
        <p:nvGraphicFramePr>
          <p:cNvPr id="5" name="Content Placeholder 2">
            <a:extLst>
              <a:ext uri="{FF2B5EF4-FFF2-40B4-BE49-F238E27FC236}">
                <a16:creationId xmlns:a16="http://schemas.microsoft.com/office/drawing/2014/main" id="{3DFAD37D-2B58-1BCD-3916-AB43F936CB84}"/>
              </a:ext>
            </a:extLst>
          </p:cNvPr>
          <p:cNvGraphicFramePr>
            <a:graphicFrameLocks noGrp="1"/>
          </p:cNvGraphicFramePr>
          <p:nvPr>
            <p:ph idx="1"/>
            <p:extLst>
              <p:ext uri="{D42A27DB-BD31-4B8C-83A1-F6EECF244321}">
                <p14:modId xmlns:p14="http://schemas.microsoft.com/office/powerpoint/2010/main" val="2916156804"/>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98875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520AF55-FB20-307E-2B3F-1E29F18DDFD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BBD4D934-9A9F-B9A1-E56B-E9DBE015EC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954DEE94-8DA4-A3D6-2E0C-3FD88D6227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D49D61D4-DC1A-D9E0-61D7-D98DA5B77D1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344A6205-5348-2656-95F6-3BC9D21EE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0EB0110-55ED-BEB2-3946-0A40F7B91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18A7CE85-8081-7930-5552-5FF971CB4B8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D8F9619A-90D3-2B39-952A-0455502FAA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968B5FAB-93BB-0181-1763-91D87745F7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D649B123-99FE-03F6-1438-7B22AEAF5DF4}"/>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SCALING</a:t>
            </a:r>
          </a:p>
        </p:txBody>
      </p:sp>
      <p:sp>
        <p:nvSpPr>
          <p:cNvPr id="5" name="TextBox 4">
            <a:extLst>
              <a:ext uri="{FF2B5EF4-FFF2-40B4-BE49-F238E27FC236}">
                <a16:creationId xmlns:a16="http://schemas.microsoft.com/office/drawing/2014/main" id="{4661E6A7-8AC3-EA51-0835-2B6D0E799955}"/>
              </a:ext>
            </a:extLst>
          </p:cNvPr>
          <p:cNvSpPr txBox="1"/>
          <p:nvPr/>
        </p:nvSpPr>
        <p:spPr>
          <a:xfrm>
            <a:off x="8022116" y="6317327"/>
            <a:ext cx="3523560" cy="276999"/>
          </a:xfrm>
          <a:prstGeom prst="rect">
            <a:avLst/>
          </a:prstGeom>
          <a:noFill/>
        </p:spPr>
        <p:txBody>
          <a:bodyPr wrap="square">
            <a:spAutoFit/>
          </a:bodyPr>
          <a:lstStyle/>
          <a:p>
            <a:r>
              <a:rPr lang="en-US" sz="1200" b="0" i="1" dirty="0">
                <a:solidFill>
                  <a:schemeClr val="accent1">
                    <a:lumMod val="75000"/>
                  </a:schemeClr>
                </a:solidFill>
              </a:rPr>
              <a:t>https://www.hammerdb.com/</a:t>
            </a:r>
          </a:p>
        </p:txBody>
      </p:sp>
    </p:spTree>
    <p:extLst>
      <p:ext uri="{BB962C8B-B14F-4D97-AF65-F5344CB8AC3E}">
        <p14:creationId xmlns:p14="http://schemas.microsoft.com/office/powerpoint/2010/main" val="10623725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Freeform: Shape 25">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8" name="Freeform: Shape 27">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55BBE43-62E1-D869-EC40-D0D45ADA9D37}"/>
              </a:ext>
            </a:extLst>
          </p:cNvPr>
          <p:cNvSpPr>
            <a:spLocks noGrp="1"/>
          </p:cNvSpPr>
          <p:nvPr>
            <p:ph type="title"/>
          </p:nvPr>
        </p:nvSpPr>
        <p:spPr>
          <a:xfrm>
            <a:off x="621792" y="1161288"/>
            <a:ext cx="3602736" cy="4526280"/>
          </a:xfrm>
        </p:spPr>
        <p:txBody>
          <a:bodyPr vert="horz" lIns="91440" tIns="45720" rIns="91440" bIns="45720" rtlCol="0">
            <a:normAutofit/>
          </a:bodyPr>
          <a:lstStyle/>
          <a:p>
            <a:r>
              <a:rPr lang="en-US" kern="1200" dirty="0">
                <a:latin typeface="+mj-lt"/>
                <a:ea typeface="+mj-ea"/>
                <a:cs typeface="+mj-cs"/>
              </a:rPr>
              <a:t>Scaling Issue</a:t>
            </a:r>
          </a:p>
        </p:txBody>
      </p:sp>
      <p:sp>
        <p:nvSpPr>
          <p:cNvPr id="30" name="Rectangle 2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TextBox 4">
            <a:extLst>
              <a:ext uri="{FF2B5EF4-FFF2-40B4-BE49-F238E27FC236}">
                <a16:creationId xmlns:a16="http://schemas.microsoft.com/office/drawing/2014/main" id="{67289C70-A022-CAF8-58A2-E50719A92600}"/>
              </a:ext>
            </a:extLst>
          </p:cNvPr>
          <p:cNvSpPr txBox="1"/>
          <p:nvPr/>
        </p:nvSpPr>
        <p:spPr>
          <a:xfrm>
            <a:off x="8386139" y="3143438"/>
            <a:ext cx="3474621" cy="2780412"/>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b="0" dirty="0">
              <a:latin typeface="+mn-lt"/>
              <a:cs typeface="+mn-cs"/>
            </a:endParaRPr>
          </a:p>
        </p:txBody>
      </p:sp>
      <p:graphicFrame>
        <p:nvGraphicFramePr>
          <p:cNvPr id="20" name="Content Placeholder 2">
            <a:extLst>
              <a:ext uri="{FF2B5EF4-FFF2-40B4-BE49-F238E27FC236}">
                <a16:creationId xmlns:a16="http://schemas.microsoft.com/office/drawing/2014/main" id="{1DBC6566-8A04-2A3F-65B9-50CFD1E38097}"/>
              </a:ext>
            </a:extLst>
          </p:cNvPr>
          <p:cNvGraphicFramePr>
            <a:graphicFrameLocks noGrp="1"/>
          </p:cNvGraphicFramePr>
          <p:nvPr>
            <p:ph idx="1"/>
            <p:extLst>
              <p:ext uri="{D42A27DB-BD31-4B8C-83A1-F6EECF244321}">
                <p14:modId xmlns:p14="http://schemas.microsoft.com/office/powerpoint/2010/main" val="2887158090"/>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EB0C21F0-5173-0B4F-FBC0-F8F80C5B81F1}"/>
              </a:ext>
            </a:extLst>
          </p:cNvPr>
          <p:cNvSpPr txBox="1"/>
          <p:nvPr/>
        </p:nvSpPr>
        <p:spPr>
          <a:xfrm>
            <a:off x="6998438" y="6408828"/>
            <a:ext cx="4862322" cy="230832"/>
          </a:xfrm>
          <a:prstGeom prst="rect">
            <a:avLst/>
          </a:prstGeom>
          <a:noFill/>
        </p:spPr>
        <p:txBody>
          <a:bodyPr wrap="square">
            <a:spAutoFit/>
          </a:bodyPr>
          <a:lstStyle/>
          <a:p>
            <a:pPr>
              <a:lnSpc>
                <a:spcPct val="90000"/>
              </a:lnSpc>
              <a:spcAft>
                <a:spcPts val="600"/>
              </a:spcAft>
            </a:pPr>
            <a:r>
              <a:rPr lang="en-US" sz="1000" b="0" dirty="0">
                <a:latin typeface="+mn-lt"/>
                <a:cs typeface="+mn-cs"/>
                <a:hlinkClick r:id="rId8"/>
              </a:rPr>
              <a:t>https://www.crunchydata.com/blog/an-overview-of-distributed-postgresql-architectures</a:t>
            </a:r>
            <a:endParaRPr lang="en-US" sz="1000" b="0" dirty="0">
              <a:latin typeface="+mn-lt"/>
              <a:cs typeface="+mn-cs"/>
            </a:endParaRPr>
          </a:p>
        </p:txBody>
      </p:sp>
    </p:spTree>
    <p:extLst>
      <p:ext uri="{BB962C8B-B14F-4D97-AF65-F5344CB8AC3E}">
        <p14:creationId xmlns:p14="http://schemas.microsoft.com/office/powerpoint/2010/main" val="34048705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A51C66-2371-6C9E-B6D1-49FCADEBE60F}"/>
              </a:ext>
            </a:extLst>
          </p:cNvPr>
          <p:cNvSpPr>
            <a:spLocks noGrp="1"/>
          </p:cNvSpPr>
          <p:nvPr>
            <p:ph type="title"/>
          </p:nvPr>
        </p:nvSpPr>
        <p:spPr>
          <a:xfrm>
            <a:off x="841248" y="256032"/>
            <a:ext cx="10506456" cy="1014984"/>
          </a:xfrm>
        </p:spPr>
        <p:txBody>
          <a:bodyPr anchor="b">
            <a:normAutofit/>
          </a:bodyPr>
          <a:lstStyle/>
          <a:p>
            <a:r>
              <a:rPr lang="en-US" dirty="0"/>
              <a:t>Single Instance Results with 16 vCPU</a:t>
            </a:r>
          </a:p>
        </p:txBody>
      </p:sp>
      <p:sp>
        <p:nvSpPr>
          <p:cNvPr id="20" name="Rectangle 1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 name="Content Placeholder 3">
            <a:extLst>
              <a:ext uri="{FF2B5EF4-FFF2-40B4-BE49-F238E27FC236}">
                <a16:creationId xmlns:a16="http://schemas.microsoft.com/office/drawing/2014/main" id="{98862311-7C17-D185-D5D1-88041FB7E746}"/>
              </a:ext>
            </a:extLst>
          </p:cNvPr>
          <p:cNvGraphicFramePr>
            <a:graphicFrameLocks noGrp="1"/>
          </p:cNvGraphicFramePr>
          <p:nvPr>
            <p:ph idx="1"/>
            <p:extLst>
              <p:ext uri="{D42A27DB-BD31-4B8C-83A1-F6EECF244321}">
                <p14:modId xmlns:p14="http://schemas.microsoft.com/office/powerpoint/2010/main" val="1622417534"/>
              </p:ext>
            </p:extLst>
          </p:nvPr>
        </p:nvGraphicFramePr>
        <p:xfrm>
          <a:off x="838200" y="1926266"/>
          <a:ext cx="10515600" cy="435752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65027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B979CB22-DD36-7342-40B5-77336ECF944D}"/>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mj-lt"/>
                <a:ea typeface="+mj-ea"/>
                <a:cs typeface="+mj-cs"/>
              </a:rPr>
              <a:t>CONFIGURATION</a:t>
            </a:r>
          </a:p>
        </p:txBody>
      </p:sp>
      <p:sp>
        <p:nvSpPr>
          <p:cNvPr id="5" name="TextBox 4">
            <a:extLst>
              <a:ext uri="{FF2B5EF4-FFF2-40B4-BE49-F238E27FC236}">
                <a16:creationId xmlns:a16="http://schemas.microsoft.com/office/drawing/2014/main" id="{0F48F9F0-5DD0-E99D-2B85-5CF76710E4CF}"/>
              </a:ext>
            </a:extLst>
          </p:cNvPr>
          <p:cNvSpPr txBox="1"/>
          <p:nvPr/>
        </p:nvSpPr>
        <p:spPr>
          <a:xfrm>
            <a:off x="7488810" y="6260188"/>
            <a:ext cx="6362240" cy="276999"/>
          </a:xfrm>
          <a:prstGeom prst="rect">
            <a:avLst/>
          </a:prstGeom>
          <a:noFill/>
        </p:spPr>
        <p:txBody>
          <a:bodyPr wrap="square">
            <a:spAutoFit/>
          </a:bodyPr>
          <a:lstStyle/>
          <a:p>
            <a:r>
              <a:rPr lang="en-US" sz="1200" b="0" i="1" dirty="0">
                <a:solidFill>
                  <a:schemeClr val="accent1">
                    <a:lumMod val="75000"/>
                  </a:schemeClr>
                </a:solidFill>
              </a:rPr>
              <a:t>https://www.postgresql.org/docs/current/runtime-config.html</a:t>
            </a:r>
          </a:p>
        </p:txBody>
      </p:sp>
    </p:spTree>
    <p:extLst>
      <p:ext uri="{BB962C8B-B14F-4D97-AF65-F5344CB8AC3E}">
        <p14:creationId xmlns:p14="http://schemas.microsoft.com/office/powerpoint/2010/main" val="38555461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628D5-6B57-4F3E-6D9E-125B0068EAE2}"/>
              </a:ext>
            </a:extLst>
          </p:cNvPr>
          <p:cNvSpPr>
            <a:spLocks noGrp="1"/>
          </p:cNvSpPr>
          <p:nvPr>
            <p:ph type="title"/>
          </p:nvPr>
        </p:nvSpPr>
        <p:spPr/>
        <p:txBody>
          <a:bodyPr/>
          <a:lstStyle/>
          <a:p>
            <a:r>
              <a:rPr lang="en-US" dirty="0"/>
              <a:t>Lacking Scaling</a:t>
            </a:r>
          </a:p>
        </p:txBody>
      </p:sp>
      <p:graphicFrame>
        <p:nvGraphicFramePr>
          <p:cNvPr id="4" name="Content Placeholder 3">
            <a:extLst>
              <a:ext uri="{FF2B5EF4-FFF2-40B4-BE49-F238E27FC236}">
                <a16:creationId xmlns:a16="http://schemas.microsoft.com/office/drawing/2014/main" id="{2D4E001F-BB4C-FC86-AD7F-9874DC1CB4FC}"/>
              </a:ext>
            </a:extLst>
          </p:cNvPr>
          <p:cNvGraphicFramePr>
            <a:graphicFrameLocks noGrp="1"/>
          </p:cNvGraphicFramePr>
          <p:nvPr>
            <p:ph idx="1"/>
            <p:extLst>
              <p:ext uri="{D42A27DB-BD31-4B8C-83A1-F6EECF244321}">
                <p14:modId xmlns:p14="http://schemas.microsoft.com/office/powerpoint/2010/main" val="2772463479"/>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cxnSp>
        <p:nvCxnSpPr>
          <p:cNvPr id="6" name="Straight Connector 5">
            <a:extLst>
              <a:ext uri="{FF2B5EF4-FFF2-40B4-BE49-F238E27FC236}">
                <a16:creationId xmlns:a16="http://schemas.microsoft.com/office/drawing/2014/main" id="{B7F444C5-9627-1F91-AF41-67812590A7FF}"/>
              </a:ext>
            </a:extLst>
          </p:cNvPr>
          <p:cNvCxnSpPr>
            <a:cxnSpLocks/>
          </p:cNvCxnSpPr>
          <p:nvPr/>
        </p:nvCxnSpPr>
        <p:spPr>
          <a:xfrm flipV="1">
            <a:off x="2057400" y="2575560"/>
            <a:ext cx="4038600" cy="792480"/>
          </a:xfrm>
          <a:prstGeom prst="line">
            <a:avLst/>
          </a:prstGeom>
        </p:spPr>
        <p:style>
          <a:lnRef idx="3">
            <a:schemeClr val="accent6"/>
          </a:lnRef>
          <a:fillRef idx="0">
            <a:schemeClr val="accent6"/>
          </a:fillRef>
          <a:effectRef idx="2">
            <a:schemeClr val="accent6"/>
          </a:effectRef>
          <a:fontRef idx="minor">
            <a:schemeClr val="tx1"/>
          </a:fontRef>
        </p:style>
      </p:cxnSp>
      <p:cxnSp>
        <p:nvCxnSpPr>
          <p:cNvPr id="8" name="Straight Connector 7">
            <a:extLst>
              <a:ext uri="{FF2B5EF4-FFF2-40B4-BE49-F238E27FC236}">
                <a16:creationId xmlns:a16="http://schemas.microsoft.com/office/drawing/2014/main" id="{351EC37C-929B-A7B8-CA56-160F55E8DC36}"/>
              </a:ext>
            </a:extLst>
          </p:cNvPr>
          <p:cNvCxnSpPr/>
          <p:nvPr/>
        </p:nvCxnSpPr>
        <p:spPr>
          <a:xfrm>
            <a:off x="6042660" y="2575560"/>
            <a:ext cx="4511040" cy="0"/>
          </a:xfrm>
          <a:prstGeom prst="line">
            <a:avLst/>
          </a:prstGeom>
        </p:spPr>
        <p:style>
          <a:lnRef idx="3">
            <a:schemeClr val="accent6"/>
          </a:lnRef>
          <a:fillRef idx="0">
            <a:schemeClr val="accent6"/>
          </a:fillRef>
          <a:effectRef idx="2">
            <a:schemeClr val="accent6"/>
          </a:effectRef>
          <a:fontRef idx="minor">
            <a:schemeClr val="tx1"/>
          </a:fontRef>
        </p:style>
      </p:cxnSp>
      <p:sp>
        <p:nvSpPr>
          <p:cNvPr id="3" name="TextBox 2">
            <a:extLst>
              <a:ext uri="{FF2B5EF4-FFF2-40B4-BE49-F238E27FC236}">
                <a16:creationId xmlns:a16="http://schemas.microsoft.com/office/drawing/2014/main" id="{759F51CC-EFE9-4931-4966-1612DBD98C47}"/>
              </a:ext>
            </a:extLst>
          </p:cNvPr>
          <p:cNvSpPr txBox="1"/>
          <p:nvPr/>
        </p:nvSpPr>
        <p:spPr>
          <a:xfrm>
            <a:off x="7962900" y="790734"/>
            <a:ext cx="3040380" cy="369332"/>
          </a:xfrm>
          <a:prstGeom prst="rect">
            <a:avLst/>
          </a:prstGeom>
          <a:noFill/>
        </p:spPr>
        <p:txBody>
          <a:bodyPr wrap="square" rtlCol="0">
            <a:spAutoFit/>
          </a:bodyPr>
          <a:lstStyle/>
          <a:p>
            <a:r>
              <a:rPr lang="en-US" dirty="0">
                <a:solidFill>
                  <a:schemeClr val="accent6"/>
                </a:solidFill>
              </a:rPr>
              <a:t>Performance Stagnated!</a:t>
            </a:r>
          </a:p>
        </p:txBody>
      </p:sp>
      <p:cxnSp>
        <p:nvCxnSpPr>
          <p:cNvPr id="7" name="Straight Arrow Connector 6">
            <a:extLst>
              <a:ext uri="{FF2B5EF4-FFF2-40B4-BE49-F238E27FC236}">
                <a16:creationId xmlns:a16="http://schemas.microsoft.com/office/drawing/2014/main" id="{681425C0-49BC-83CA-B268-994291E2427D}"/>
              </a:ext>
            </a:extLst>
          </p:cNvPr>
          <p:cNvCxnSpPr>
            <a:cxnSpLocks/>
            <a:stCxn id="3" idx="2"/>
          </p:cNvCxnSpPr>
          <p:nvPr/>
        </p:nvCxnSpPr>
        <p:spPr>
          <a:xfrm>
            <a:off x="9483090" y="1160066"/>
            <a:ext cx="626745" cy="1468834"/>
          </a:xfrm>
          <a:prstGeom prst="straightConnector1">
            <a:avLst/>
          </a:prstGeom>
          <a:ln>
            <a:solidFill>
              <a:srgbClr val="7030A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34ECFA6-13C4-ACB1-5FBE-77CB3651BF80}"/>
              </a:ext>
            </a:extLst>
          </p:cNvPr>
          <p:cNvCxnSpPr>
            <a:cxnSpLocks/>
            <a:stCxn id="3" idx="2"/>
          </p:cNvCxnSpPr>
          <p:nvPr/>
        </p:nvCxnSpPr>
        <p:spPr>
          <a:xfrm flipH="1">
            <a:off x="7414260" y="1160066"/>
            <a:ext cx="2068830" cy="1550432"/>
          </a:xfrm>
          <a:prstGeom prst="straightConnector1">
            <a:avLst/>
          </a:prstGeom>
          <a:ln>
            <a:solidFill>
              <a:srgbClr val="7030A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F14C5A6-C7FD-E364-6951-9005C4431B57}"/>
              </a:ext>
            </a:extLst>
          </p:cNvPr>
          <p:cNvCxnSpPr>
            <a:cxnSpLocks/>
            <a:stCxn id="3" idx="2"/>
          </p:cNvCxnSpPr>
          <p:nvPr/>
        </p:nvCxnSpPr>
        <p:spPr>
          <a:xfrm flipH="1">
            <a:off x="4143375" y="1160066"/>
            <a:ext cx="5339715" cy="1948894"/>
          </a:xfrm>
          <a:prstGeom prst="straightConnector1">
            <a:avLst/>
          </a:prstGeom>
          <a:ln>
            <a:solidFill>
              <a:srgbClr val="7030A0"/>
            </a:solidFill>
            <a:prstDash val="lg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34169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A51AB1-BD8E-2704-8E78-326731248DA1}"/>
              </a:ext>
            </a:extLst>
          </p:cNvPr>
          <p:cNvSpPr>
            <a:spLocks noGrp="1"/>
          </p:cNvSpPr>
          <p:nvPr>
            <p:ph type="title"/>
          </p:nvPr>
        </p:nvSpPr>
        <p:spPr>
          <a:xfrm>
            <a:off x="838200" y="556995"/>
            <a:ext cx="10515600" cy="1133693"/>
          </a:xfrm>
        </p:spPr>
        <p:txBody>
          <a:bodyPr>
            <a:normAutofit/>
          </a:bodyPr>
          <a:lstStyle/>
          <a:p>
            <a:r>
              <a:rPr lang="en-US" sz="5200" dirty="0"/>
              <a:t>Single Node Throughput</a:t>
            </a:r>
          </a:p>
        </p:txBody>
      </p:sp>
      <p:graphicFrame>
        <p:nvGraphicFramePr>
          <p:cNvPr id="7" name="Content Placeholder 3">
            <a:extLst>
              <a:ext uri="{FF2B5EF4-FFF2-40B4-BE49-F238E27FC236}">
                <a16:creationId xmlns:a16="http://schemas.microsoft.com/office/drawing/2014/main" id="{F5D95AA5-7A92-8759-01A7-6C7FC1EC3A78}"/>
              </a:ext>
            </a:extLst>
          </p:cNvPr>
          <p:cNvGraphicFramePr>
            <a:graphicFrameLocks noGrp="1"/>
          </p:cNvGraphicFramePr>
          <p:nvPr>
            <p:ph idx="1"/>
            <p:extLst>
              <p:ext uri="{D42A27DB-BD31-4B8C-83A1-F6EECF244321}">
                <p14:modId xmlns:p14="http://schemas.microsoft.com/office/powerpoint/2010/main" val="657250213"/>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Speech Bubble: Rectangle with Corners Rounded 2">
            <a:extLst>
              <a:ext uri="{FF2B5EF4-FFF2-40B4-BE49-F238E27FC236}">
                <a16:creationId xmlns:a16="http://schemas.microsoft.com/office/drawing/2014/main" id="{D58F05FA-3BD6-A649-B889-EDAC88B84B7A}"/>
              </a:ext>
            </a:extLst>
          </p:cNvPr>
          <p:cNvSpPr/>
          <p:nvPr/>
        </p:nvSpPr>
        <p:spPr>
          <a:xfrm>
            <a:off x="8862060" y="937260"/>
            <a:ext cx="2255520" cy="731520"/>
          </a:xfrm>
          <a:prstGeom prst="wedgeRoundRectCallout">
            <a:avLst>
              <a:gd name="adj1" fmla="val -43130"/>
              <a:gd name="adj2" fmla="val 9583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FIO</a:t>
            </a:r>
          </a:p>
        </p:txBody>
      </p:sp>
      <p:sp>
        <p:nvSpPr>
          <p:cNvPr id="4" name="TextBox 3">
            <a:extLst>
              <a:ext uri="{FF2B5EF4-FFF2-40B4-BE49-F238E27FC236}">
                <a16:creationId xmlns:a16="http://schemas.microsoft.com/office/drawing/2014/main" id="{FE529C4A-45D5-0CCC-1CB7-318570903074}"/>
              </a:ext>
            </a:extLst>
          </p:cNvPr>
          <p:cNvSpPr txBox="1"/>
          <p:nvPr/>
        </p:nvSpPr>
        <p:spPr>
          <a:xfrm>
            <a:off x="5577840" y="2697480"/>
            <a:ext cx="4480560" cy="646331"/>
          </a:xfrm>
          <a:prstGeom prst="rect">
            <a:avLst/>
          </a:prstGeom>
          <a:noFill/>
        </p:spPr>
        <p:txBody>
          <a:bodyPr wrap="square" rtlCol="0">
            <a:spAutoFit/>
          </a:bodyPr>
          <a:lstStyle/>
          <a:p>
            <a:r>
              <a:rPr lang="en-US" dirty="0">
                <a:solidFill>
                  <a:srgbClr val="7030A0"/>
                </a:solidFill>
              </a:rPr>
              <a:t>Barely 5% utilized on Silk Data Pod</a:t>
            </a:r>
          </a:p>
          <a:p>
            <a:endParaRPr lang="en-US" dirty="0"/>
          </a:p>
        </p:txBody>
      </p:sp>
    </p:spTree>
    <p:extLst>
      <p:ext uri="{BB962C8B-B14F-4D97-AF65-F5344CB8AC3E}">
        <p14:creationId xmlns:p14="http://schemas.microsoft.com/office/powerpoint/2010/main" val="16265749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984246-5E19-5048-6FD6-E97121A8CFD7}"/>
              </a:ext>
            </a:extLst>
          </p:cNvPr>
          <p:cNvSpPr>
            <a:spLocks noGrp="1"/>
          </p:cNvSpPr>
          <p:nvPr>
            <p:ph type="title"/>
          </p:nvPr>
        </p:nvSpPr>
        <p:spPr>
          <a:xfrm>
            <a:off x="838200" y="556995"/>
            <a:ext cx="10515600" cy="1133693"/>
          </a:xfrm>
        </p:spPr>
        <p:txBody>
          <a:bodyPr>
            <a:normAutofit/>
          </a:bodyPr>
          <a:lstStyle/>
          <a:p>
            <a:r>
              <a:rPr lang="en-US" sz="5200"/>
              <a:t>Multi-Node Solutions</a:t>
            </a:r>
          </a:p>
        </p:txBody>
      </p:sp>
      <p:graphicFrame>
        <p:nvGraphicFramePr>
          <p:cNvPr id="7" name="Content Placeholder 3">
            <a:extLst>
              <a:ext uri="{FF2B5EF4-FFF2-40B4-BE49-F238E27FC236}">
                <a16:creationId xmlns:a16="http://schemas.microsoft.com/office/drawing/2014/main" id="{4E398724-6FCC-FD40-469F-75B6CA4CF6E9}"/>
              </a:ext>
            </a:extLst>
          </p:cNvPr>
          <p:cNvGraphicFramePr>
            <a:graphicFrameLocks noGrp="1"/>
          </p:cNvGraphicFramePr>
          <p:nvPr>
            <p:ph idx="1"/>
            <p:extLst>
              <p:ext uri="{D42A27DB-BD31-4B8C-83A1-F6EECF244321}">
                <p14:modId xmlns:p14="http://schemas.microsoft.com/office/powerpoint/2010/main" val="354317040"/>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4" name="Speech Bubble: Rectangle with Corners Rounded 3">
            <a:extLst>
              <a:ext uri="{FF2B5EF4-FFF2-40B4-BE49-F238E27FC236}">
                <a16:creationId xmlns:a16="http://schemas.microsoft.com/office/drawing/2014/main" id="{F021A6BF-5CA3-3937-C5E0-2617C66F2E4D}"/>
              </a:ext>
            </a:extLst>
          </p:cNvPr>
          <p:cNvSpPr/>
          <p:nvPr/>
        </p:nvSpPr>
        <p:spPr>
          <a:xfrm>
            <a:off x="8557260" y="762000"/>
            <a:ext cx="2255520" cy="731520"/>
          </a:xfrm>
          <a:prstGeom prst="wedgeRoundRectCallout">
            <a:avLst>
              <a:gd name="adj1" fmla="val -43130"/>
              <a:gd name="adj2" fmla="val 9583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FIO</a:t>
            </a:r>
          </a:p>
        </p:txBody>
      </p:sp>
    </p:spTree>
    <p:extLst>
      <p:ext uri="{BB962C8B-B14F-4D97-AF65-F5344CB8AC3E}">
        <p14:creationId xmlns:p14="http://schemas.microsoft.com/office/powerpoint/2010/main" val="28022312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F25711-B3CD-A7ED-B9C1-56420E27CAE9}"/>
              </a:ext>
            </a:extLst>
          </p:cNvPr>
          <p:cNvSpPr>
            <a:spLocks noGrp="1"/>
          </p:cNvSpPr>
          <p:nvPr>
            <p:ph type="title"/>
          </p:nvPr>
        </p:nvSpPr>
        <p:spPr>
          <a:xfrm>
            <a:off x="841248" y="256032"/>
            <a:ext cx="10506456" cy="1014984"/>
          </a:xfrm>
        </p:spPr>
        <p:txBody>
          <a:bodyPr anchor="b">
            <a:normAutofit/>
          </a:bodyPr>
          <a:lstStyle/>
          <a:p>
            <a:r>
              <a:rPr lang="en-US" dirty="0"/>
              <a:t>Cloud Cost Breakdown</a:t>
            </a:r>
          </a:p>
        </p:txBody>
      </p:sp>
      <p:sp>
        <p:nvSpPr>
          <p:cNvPr id="20" name="Rectangle 1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 name="Content Placeholder 3">
            <a:extLst>
              <a:ext uri="{FF2B5EF4-FFF2-40B4-BE49-F238E27FC236}">
                <a16:creationId xmlns:a16="http://schemas.microsoft.com/office/drawing/2014/main" id="{FFB30CD5-C13A-383E-B791-055F08F9A856}"/>
              </a:ext>
            </a:extLst>
          </p:cNvPr>
          <p:cNvGraphicFramePr>
            <a:graphicFrameLocks noGrp="1"/>
          </p:cNvGraphicFramePr>
          <p:nvPr>
            <p:ph idx="1"/>
            <p:extLst>
              <p:ext uri="{D42A27DB-BD31-4B8C-83A1-F6EECF244321}">
                <p14:modId xmlns:p14="http://schemas.microsoft.com/office/powerpoint/2010/main" val="1814397864"/>
              </p:ext>
            </p:extLst>
          </p:nvPr>
        </p:nvGraphicFramePr>
        <p:xfrm>
          <a:off x="838200" y="1926266"/>
          <a:ext cx="10515600" cy="4357524"/>
        </p:xfrm>
        <a:graphic>
          <a:graphicData uri="http://schemas.openxmlformats.org/drawingml/2006/chart">
            <c:chart xmlns:c="http://schemas.openxmlformats.org/drawingml/2006/chart" xmlns:r="http://schemas.openxmlformats.org/officeDocument/2006/relationships" r:id="rId2"/>
          </a:graphicData>
        </a:graphic>
      </p:graphicFrame>
      <p:sp>
        <p:nvSpPr>
          <p:cNvPr id="3" name="Oval 2">
            <a:extLst>
              <a:ext uri="{FF2B5EF4-FFF2-40B4-BE49-F238E27FC236}">
                <a16:creationId xmlns:a16="http://schemas.microsoft.com/office/drawing/2014/main" id="{C0AEEFE1-D7FF-9876-105E-A4FAD6F85D1A}"/>
              </a:ext>
            </a:extLst>
          </p:cNvPr>
          <p:cNvSpPr/>
          <p:nvPr/>
        </p:nvSpPr>
        <p:spPr>
          <a:xfrm>
            <a:off x="2636520" y="4274820"/>
            <a:ext cx="3108960" cy="2506980"/>
          </a:xfrm>
          <a:custGeom>
            <a:avLst/>
            <a:gdLst>
              <a:gd name="connsiteX0" fmla="*/ 0 w 3108960"/>
              <a:gd name="connsiteY0" fmla="*/ 1253490 h 2506980"/>
              <a:gd name="connsiteX1" fmla="*/ 1554480 w 3108960"/>
              <a:gd name="connsiteY1" fmla="*/ 0 h 2506980"/>
              <a:gd name="connsiteX2" fmla="*/ 3108960 w 3108960"/>
              <a:gd name="connsiteY2" fmla="*/ 1253490 h 2506980"/>
              <a:gd name="connsiteX3" fmla="*/ 1554480 w 3108960"/>
              <a:gd name="connsiteY3" fmla="*/ 2506980 h 2506980"/>
              <a:gd name="connsiteX4" fmla="*/ 0 w 3108960"/>
              <a:gd name="connsiteY4" fmla="*/ 1253490 h 2506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8960" h="2506980" extrusionOk="0">
                <a:moveTo>
                  <a:pt x="0" y="1253490"/>
                </a:moveTo>
                <a:cubicBezTo>
                  <a:pt x="-73971" y="564371"/>
                  <a:pt x="816686" y="118690"/>
                  <a:pt x="1554480" y="0"/>
                </a:cubicBezTo>
                <a:cubicBezTo>
                  <a:pt x="2423467" y="21490"/>
                  <a:pt x="3112180" y="659488"/>
                  <a:pt x="3108960" y="1253490"/>
                </a:cubicBezTo>
                <a:cubicBezTo>
                  <a:pt x="3015205" y="1804324"/>
                  <a:pt x="2433399" y="2531648"/>
                  <a:pt x="1554480" y="2506980"/>
                </a:cubicBezTo>
                <a:cubicBezTo>
                  <a:pt x="710383" y="2453348"/>
                  <a:pt x="64803" y="2066593"/>
                  <a:pt x="0" y="1253490"/>
                </a:cubicBezTo>
                <a:close/>
              </a:path>
            </a:pathLst>
          </a:custGeom>
          <a:noFill/>
          <a:ln>
            <a:solidFill>
              <a:srgbClr val="FF0000"/>
            </a:solidFill>
            <a:extLst>
              <a:ext uri="{C807C97D-BFC1-408E-A445-0C87EB9F89A2}">
                <ask:lineSketchStyleProps xmlns:ask="http://schemas.microsoft.com/office/drawing/2018/sketchyshapes" sd="2650216993">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900FD13-05B1-2422-D1DA-A62EA06D126D}"/>
              </a:ext>
            </a:extLst>
          </p:cNvPr>
          <p:cNvSpPr txBox="1"/>
          <p:nvPr/>
        </p:nvSpPr>
        <p:spPr>
          <a:xfrm>
            <a:off x="8183880" y="6263414"/>
            <a:ext cx="6096000" cy="338554"/>
          </a:xfrm>
          <a:prstGeom prst="rect">
            <a:avLst/>
          </a:prstGeom>
          <a:noFill/>
        </p:spPr>
        <p:txBody>
          <a:bodyPr wrap="square">
            <a:spAutoFit/>
          </a:bodyPr>
          <a:lstStyle/>
          <a:p>
            <a:r>
              <a:rPr lang="en-US" sz="800" b="0" dirty="0">
                <a:hlinkClick r:id="rId3"/>
              </a:rPr>
              <a:t>https://dbakevlar.com/2024/07/hammerdb-and-postgresql-part-i/</a:t>
            </a:r>
            <a:endParaRPr lang="en-US" sz="800" b="0" dirty="0"/>
          </a:p>
          <a:p>
            <a:endParaRPr lang="en-US" sz="800" b="0" dirty="0"/>
          </a:p>
        </p:txBody>
      </p:sp>
    </p:spTree>
    <p:extLst>
      <p:ext uri="{BB962C8B-B14F-4D97-AF65-F5344CB8AC3E}">
        <p14:creationId xmlns:p14="http://schemas.microsoft.com/office/powerpoint/2010/main" val="12437831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B23802-D86C-0E8B-D65F-9EDA45C583DF}"/>
              </a:ext>
            </a:extLst>
          </p:cNvPr>
          <p:cNvSpPr>
            <a:spLocks noGrp="1"/>
          </p:cNvSpPr>
          <p:nvPr>
            <p:ph type="title"/>
          </p:nvPr>
        </p:nvSpPr>
        <p:spPr>
          <a:xfrm>
            <a:off x="841248" y="256032"/>
            <a:ext cx="10506456" cy="1014984"/>
          </a:xfrm>
        </p:spPr>
        <p:txBody>
          <a:bodyPr anchor="b">
            <a:normAutofit/>
          </a:bodyPr>
          <a:lstStyle/>
          <a:p>
            <a:r>
              <a:rPr lang="en-US" dirty="0"/>
              <a:t>Cost Per </a:t>
            </a:r>
            <a:r>
              <a:rPr lang="en-US"/>
              <a:t>NoPM</a:t>
            </a:r>
            <a:endParaRPr lang="en-US" dirty="0"/>
          </a:p>
        </p:txBody>
      </p:sp>
      <p:sp>
        <p:nvSpPr>
          <p:cNvPr id="20" name="Rectangle 1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 name="Content Placeholder 3">
            <a:extLst>
              <a:ext uri="{FF2B5EF4-FFF2-40B4-BE49-F238E27FC236}">
                <a16:creationId xmlns:a16="http://schemas.microsoft.com/office/drawing/2014/main" id="{65AE1A2A-9C93-2E04-5129-854207C6659E}"/>
              </a:ext>
              <a:ext uri="{147F2762-F138-4A5C-976F-8EAC2B608ADB}">
                <a16:predDERef xmlns:a16="http://schemas.microsoft.com/office/drawing/2014/main" pred="{FFB30CD5-C13A-383E-B791-055F08F9A856}"/>
              </a:ext>
            </a:extLst>
          </p:cNvPr>
          <p:cNvGraphicFramePr>
            <a:graphicFrameLocks noGrp="1"/>
          </p:cNvGraphicFramePr>
          <p:nvPr>
            <p:ph idx="1"/>
            <p:extLst>
              <p:ext uri="{D42A27DB-BD31-4B8C-83A1-F6EECF244321}">
                <p14:modId xmlns:p14="http://schemas.microsoft.com/office/powerpoint/2010/main" val="3381883187"/>
              </p:ext>
            </p:extLst>
          </p:nvPr>
        </p:nvGraphicFramePr>
        <p:xfrm>
          <a:off x="838200" y="1926266"/>
          <a:ext cx="10515600" cy="4357524"/>
        </p:xfrm>
        <a:graphic>
          <a:graphicData uri="http://schemas.openxmlformats.org/drawingml/2006/chart">
            <c:chart xmlns:c="http://schemas.openxmlformats.org/drawingml/2006/chart" xmlns:r="http://schemas.openxmlformats.org/officeDocument/2006/relationships" r:id="rId2"/>
          </a:graphicData>
        </a:graphic>
      </p:graphicFrame>
      <p:sp>
        <p:nvSpPr>
          <p:cNvPr id="3" name="Flowchart: Connector 2">
            <a:extLst>
              <a:ext uri="{FF2B5EF4-FFF2-40B4-BE49-F238E27FC236}">
                <a16:creationId xmlns:a16="http://schemas.microsoft.com/office/drawing/2014/main" id="{CAAC835B-7FCE-4861-A5A5-14A6A4F25CC2}"/>
              </a:ext>
            </a:extLst>
          </p:cNvPr>
          <p:cNvSpPr/>
          <p:nvPr/>
        </p:nvSpPr>
        <p:spPr>
          <a:xfrm>
            <a:off x="472440" y="4678680"/>
            <a:ext cx="2994660" cy="701040"/>
          </a:xfrm>
          <a:custGeom>
            <a:avLst/>
            <a:gdLst>
              <a:gd name="connsiteX0" fmla="*/ 0 w 2994660"/>
              <a:gd name="connsiteY0" fmla="*/ 350520 h 701040"/>
              <a:gd name="connsiteX1" fmla="*/ 1497330 w 2994660"/>
              <a:gd name="connsiteY1" fmla="*/ 0 h 701040"/>
              <a:gd name="connsiteX2" fmla="*/ 2994660 w 2994660"/>
              <a:gd name="connsiteY2" fmla="*/ 350520 h 701040"/>
              <a:gd name="connsiteX3" fmla="*/ 1497330 w 2994660"/>
              <a:gd name="connsiteY3" fmla="*/ 701040 h 701040"/>
              <a:gd name="connsiteX4" fmla="*/ 0 w 2994660"/>
              <a:gd name="connsiteY4" fmla="*/ 350520 h 701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4660" h="701040" extrusionOk="0">
                <a:moveTo>
                  <a:pt x="0" y="350520"/>
                </a:moveTo>
                <a:cubicBezTo>
                  <a:pt x="-22882" y="161027"/>
                  <a:pt x="672193" y="-122755"/>
                  <a:pt x="1497330" y="0"/>
                </a:cubicBezTo>
                <a:cubicBezTo>
                  <a:pt x="2331227" y="10120"/>
                  <a:pt x="3011020" y="160080"/>
                  <a:pt x="2994660" y="350520"/>
                </a:cubicBezTo>
                <a:cubicBezTo>
                  <a:pt x="2935648" y="495292"/>
                  <a:pt x="2292940" y="727775"/>
                  <a:pt x="1497330" y="701040"/>
                </a:cubicBezTo>
                <a:cubicBezTo>
                  <a:pt x="697592" y="690524"/>
                  <a:pt x="-11970" y="572656"/>
                  <a:pt x="0" y="350520"/>
                </a:cubicBezTo>
                <a:close/>
              </a:path>
            </a:pathLst>
          </a:custGeom>
          <a:noFill/>
          <a:ln>
            <a:solidFill>
              <a:srgbClr val="FF0000"/>
            </a:solidFill>
            <a:extLst>
              <a:ext uri="{C807C97D-BFC1-408E-A445-0C87EB9F89A2}">
                <ask:lineSketchStyleProps xmlns:ask="http://schemas.microsoft.com/office/drawing/2018/sketchyshapes" sd="1765885894">
                  <a:prstGeom prst="flowChartConnector">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Connector 4">
            <a:extLst>
              <a:ext uri="{FF2B5EF4-FFF2-40B4-BE49-F238E27FC236}">
                <a16:creationId xmlns:a16="http://schemas.microsoft.com/office/drawing/2014/main" id="{A0724053-4434-6150-FC87-5EF31E38E8C6}"/>
              </a:ext>
            </a:extLst>
          </p:cNvPr>
          <p:cNvSpPr/>
          <p:nvPr/>
        </p:nvSpPr>
        <p:spPr>
          <a:xfrm>
            <a:off x="838200" y="3574256"/>
            <a:ext cx="2994660" cy="701040"/>
          </a:xfrm>
          <a:custGeom>
            <a:avLst/>
            <a:gdLst>
              <a:gd name="connsiteX0" fmla="*/ 0 w 2994660"/>
              <a:gd name="connsiteY0" fmla="*/ 350520 h 701040"/>
              <a:gd name="connsiteX1" fmla="*/ 1497330 w 2994660"/>
              <a:gd name="connsiteY1" fmla="*/ 0 h 701040"/>
              <a:gd name="connsiteX2" fmla="*/ 2994660 w 2994660"/>
              <a:gd name="connsiteY2" fmla="*/ 350520 h 701040"/>
              <a:gd name="connsiteX3" fmla="*/ 1497330 w 2994660"/>
              <a:gd name="connsiteY3" fmla="*/ 701040 h 701040"/>
              <a:gd name="connsiteX4" fmla="*/ 0 w 2994660"/>
              <a:gd name="connsiteY4" fmla="*/ 350520 h 701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4660" h="701040" extrusionOk="0">
                <a:moveTo>
                  <a:pt x="0" y="350520"/>
                </a:moveTo>
                <a:cubicBezTo>
                  <a:pt x="-22882" y="161027"/>
                  <a:pt x="672193" y="-122755"/>
                  <a:pt x="1497330" y="0"/>
                </a:cubicBezTo>
                <a:cubicBezTo>
                  <a:pt x="2331227" y="10120"/>
                  <a:pt x="3011020" y="160080"/>
                  <a:pt x="2994660" y="350520"/>
                </a:cubicBezTo>
                <a:cubicBezTo>
                  <a:pt x="2935648" y="495292"/>
                  <a:pt x="2292940" y="727775"/>
                  <a:pt x="1497330" y="701040"/>
                </a:cubicBezTo>
                <a:cubicBezTo>
                  <a:pt x="697592" y="690524"/>
                  <a:pt x="-11970" y="572656"/>
                  <a:pt x="0" y="350520"/>
                </a:cubicBezTo>
                <a:close/>
              </a:path>
            </a:pathLst>
          </a:custGeom>
          <a:noFill/>
          <a:ln>
            <a:solidFill>
              <a:srgbClr val="FF0000"/>
            </a:solidFill>
            <a:extLst>
              <a:ext uri="{C807C97D-BFC1-408E-A445-0C87EB9F89A2}">
                <ask:lineSketchStyleProps xmlns:ask="http://schemas.microsoft.com/office/drawing/2018/sketchyshapes" sd="1765885894">
                  <a:prstGeom prst="flowChartConnector">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06195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EB8BB19-6372-4E66-3E34-9B649B86F8AF}"/>
              </a:ext>
            </a:extLst>
          </p:cNvPr>
          <p:cNvPicPr>
            <a:picLocks noChangeAspect="1"/>
          </p:cNvPicPr>
          <p:nvPr/>
        </p:nvPicPr>
        <p:blipFill>
          <a:blip r:embed="rId2">
            <a:duotone>
              <a:schemeClr val="bg2">
                <a:shade val="45000"/>
                <a:satMod val="135000"/>
              </a:schemeClr>
              <a:prstClr val="white"/>
            </a:duotone>
          </a:blip>
          <a:srcRect t="21329"/>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8A310C-ADB2-F235-9146-3124B93204DF}"/>
              </a:ext>
            </a:extLst>
          </p:cNvPr>
          <p:cNvSpPr>
            <a:spLocks noGrp="1"/>
          </p:cNvSpPr>
          <p:nvPr>
            <p:ph type="title"/>
          </p:nvPr>
        </p:nvSpPr>
        <p:spPr>
          <a:xfrm>
            <a:off x="838200" y="365125"/>
            <a:ext cx="10515600" cy="1325563"/>
          </a:xfrm>
        </p:spPr>
        <p:txBody>
          <a:bodyPr>
            <a:normAutofit/>
          </a:bodyPr>
          <a:lstStyle/>
          <a:p>
            <a:r>
              <a:rPr lang="en-US" dirty="0"/>
              <a:t>In Summary</a:t>
            </a:r>
          </a:p>
        </p:txBody>
      </p:sp>
      <p:graphicFrame>
        <p:nvGraphicFramePr>
          <p:cNvPr id="5" name="Content Placeholder 2">
            <a:extLst>
              <a:ext uri="{FF2B5EF4-FFF2-40B4-BE49-F238E27FC236}">
                <a16:creationId xmlns:a16="http://schemas.microsoft.com/office/drawing/2014/main" id="{17BF5FA1-2D0E-F5F0-8EAF-30CF7958AC3D}"/>
              </a:ext>
            </a:extLst>
          </p:cNvPr>
          <p:cNvGraphicFramePr>
            <a:graphicFrameLocks noGrp="1"/>
          </p:cNvGraphicFramePr>
          <p:nvPr>
            <p:ph idx="1"/>
            <p:extLst>
              <p:ext uri="{D42A27DB-BD31-4B8C-83A1-F6EECF244321}">
                <p14:modId xmlns:p14="http://schemas.microsoft.com/office/powerpoint/2010/main" val="1086019805"/>
              </p:ext>
            </p:extLst>
          </p:nvPr>
        </p:nvGraphicFramePr>
        <p:xfrm>
          <a:off x="838200" y="1825624"/>
          <a:ext cx="10568940" cy="38588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traight Connector 6">
            <a:extLst>
              <a:ext uri="{FF2B5EF4-FFF2-40B4-BE49-F238E27FC236}">
                <a16:creationId xmlns:a16="http://schemas.microsoft.com/office/drawing/2014/main" id="{C0EC1C00-1655-6ECF-5598-13BF550B5296}"/>
              </a:ext>
            </a:extLst>
          </p:cNvPr>
          <p:cNvSpPr/>
          <p:nvPr/>
        </p:nvSpPr>
        <p:spPr>
          <a:xfrm>
            <a:off x="891540" y="4946419"/>
            <a:ext cx="10515600" cy="0"/>
          </a:xfrm>
          <a:prstGeom prst="line">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38405408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3" name="Group 12">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7" name="Freeform: Shape 16">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5" name="Freeform: Shape 14">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itle 3">
            <a:extLst>
              <a:ext uri="{FF2B5EF4-FFF2-40B4-BE49-F238E27FC236}">
                <a16:creationId xmlns:a16="http://schemas.microsoft.com/office/drawing/2014/main" id="{F7087B36-4739-8E49-6A0B-31474FBD3684}"/>
              </a:ext>
            </a:extLst>
          </p:cNvPr>
          <p:cNvSpPr>
            <a:spLocks noGrp="1"/>
          </p:cNvSpPr>
          <p:nvPr>
            <p:ph type="ctrTitle"/>
          </p:nvPr>
        </p:nvSpPr>
        <p:spPr>
          <a:xfrm>
            <a:off x="838199" y="1120676"/>
            <a:ext cx="7021513" cy="2308324"/>
          </a:xfrm>
        </p:spPr>
        <p:txBody>
          <a:bodyPr vert="horz" lIns="91440" tIns="45720" rIns="91440" bIns="45720" rtlCol="0" anchor="b">
            <a:normAutofit/>
          </a:bodyPr>
          <a:lstStyle/>
          <a:p>
            <a:pPr algn="l">
              <a:lnSpc>
                <a:spcPct val="90000"/>
              </a:lnSpc>
            </a:pPr>
            <a:r>
              <a:rPr lang="en-US" sz="7200" kern="1200">
                <a:solidFill>
                  <a:schemeClr val="bg1"/>
                </a:solidFill>
                <a:latin typeface="+mj-lt"/>
                <a:ea typeface="+mj-ea"/>
                <a:cs typeface="+mj-cs"/>
              </a:rPr>
              <a:t>QA</a:t>
            </a:r>
          </a:p>
        </p:txBody>
      </p:sp>
      <p:sp>
        <p:nvSpPr>
          <p:cNvPr id="5" name="Subtitle 4">
            <a:extLst>
              <a:ext uri="{FF2B5EF4-FFF2-40B4-BE49-F238E27FC236}">
                <a16:creationId xmlns:a16="http://schemas.microsoft.com/office/drawing/2014/main" id="{C2227173-2229-ACFD-5D63-9B98325D35C7}"/>
              </a:ext>
            </a:extLst>
          </p:cNvPr>
          <p:cNvSpPr>
            <a:spLocks noGrp="1"/>
          </p:cNvSpPr>
          <p:nvPr>
            <p:ph type="subTitle" idx="1"/>
          </p:nvPr>
        </p:nvSpPr>
        <p:spPr>
          <a:xfrm>
            <a:off x="835024" y="3809999"/>
            <a:ext cx="7025753" cy="1012778"/>
          </a:xfrm>
        </p:spPr>
        <p:txBody>
          <a:bodyPr vert="horz" lIns="91440" tIns="45720" rIns="91440" bIns="45720" rtlCol="0">
            <a:normAutofit/>
          </a:bodyPr>
          <a:lstStyle/>
          <a:p>
            <a:pPr algn="l">
              <a:lnSpc>
                <a:spcPct val="90000"/>
              </a:lnSpc>
            </a:pPr>
            <a:r>
              <a:rPr lang="en-US" sz="2400" kern="1200" dirty="0">
                <a:solidFill>
                  <a:schemeClr val="bg1"/>
                </a:solidFill>
                <a:latin typeface="+mn-lt"/>
                <a:ea typeface="+mn-ea"/>
                <a:cs typeface="+mn-cs"/>
              </a:rPr>
              <a:t>Kellyn Gorman</a:t>
            </a:r>
          </a:p>
          <a:p>
            <a:pPr algn="l">
              <a:lnSpc>
                <a:spcPct val="90000"/>
              </a:lnSpc>
            </a:pPr>
            <a:r>
              <a:rPr lang="en-US" sz="2400" dirty="0">
                <a:solidFill>
                  <a:schemeClr val="bg1"/>
                </a:solidFill>
                <a:latin typeface="+mn-lt"/>
                <a:cs typeface="+mn-cs"/>
              </a:rPr>
              <a:t>Advocate and Engineer, Redgate</a:t>
            </a:r>
            <a:endParaRPr lang="en-US" sz="2400" kern="1200" dirty="0">
              <a:solidFill>
                <a:schemeClr val="bg1"/>
              </a:solidFill>
              <a:latin typeface="+mn-lt"/>
              <a:ea typeface="+mn-ea"/>
              <a:cs typeface="+mn-cs"/>
            </a:endParaRPr>
          </a:p>
        </p:txBody>
      </p:sp>
    </p:spTree>
    <p:extLst>
      <p:ext uri="{BB962C8B-B14F-4D97-AF65-F5344CB8AC3E}">
        <p14:creationId xmlns:p14="http://schemas.microsoft.com/office/powerpoint/2010/main" val="3656300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46E480D-1526-6999-A628-0F6453F073E2}"/>
              </a:ext>
            </a:extLst>
          </p:cNvPr>
          <p:cNvSpPr>
            <a:spLocks noGrp="1"/>
          </p:cNvSpPr>
          <p:nvPr>
            <p:ph type="ctrTitle"/>
          </p:nvPr>
        </p:nvSpPr>
        <p:spPr>
          <a:xfrm>
            <a:off x="835155" y="552906"/>
            <a:ext cx="5165936" cy="1674904"/>
          </a:xfrm>
        </p:spPr>
        <p:txBody>
          <a:bodyPr vert="horz" lIns="91440" tIns="45720" rIns="91440" bIns="45720" rtlCol="0" anchor="ctr">
            <a:normAutofit/>
          </a:bodyPr>
          <a:lstStyle/>
          <a:p>
            <a:pPr algn="l">
              <a:lnSpc>
                <a:spcPct val="90000"/>
              </a:lnSpc>
            </a:pPr>
            <a:r>
              <a:rPr lang="en-US" sz="4000" kern="1200">
                <a:solidFill>
                  <a:schemeClr val="tx1"/>
                </a:solidFill>
                <a:latin typeface="+mj-lt"/>
                <a:ea typeface="+mj-ea"/>
                <a:cs typeface="+mj-cs"/>
              </a:rPr>
              <a:t>Thank You!</a:t>
            </a:r>
          </a:p>
        </p:txBody>
      </p:sp>
      <p:sp>
        <p:nvSpPr>
          <p:cNvPr id="5" name="Subtitle 4">
            <a:extLst>
              <a:ext uri="{FF2B5EF4-FFF2-40B4-BE49-F238E27FC236}">
                <a16:creationId xmlns:a16="http://schemas.microsoft.com/office/drawing/2014/main" id="{C1F07450-3D36-463F-D186-6CF9C22BA140}"/>
              </a:ext>
            </a:extLst>
          </p:cNvPr>
          <p:cNvSpPr>
            <a:spLocks noGrp="1"/>
          </p:cNvSpPr>
          <p:nvPr>
            <p:ph type="subTitle" idx="1"/>
          </p:nvPr>
        </p:nvSpPr>
        <p:spPr>
          <a:xfrm>
            <a:off x="6190909" y="552906"/>
            <a:ext cx="5159825" cy="1674905"/>
          </a:xfrm>
        </p:spPr>
        <p:txBody>
          <a:bodyPr vert="horz" lIns="91440" tIns="45720" rIns="91440" bIns="45720" rtlCol="0" anchor="ctr">
            <a:normAutofit/>
          </a:bodyPr>
          <a:lstStyle/>
          <a:p>
            <a:pPr indent="-228600" algn="l">
              <a:lnSpc>
                <a:spcPct val="90000"/>
              </a:lnSpc>
              <a:buFont typeface="Arial" panose="020B0604020202020204" pitchFamily="34" charset="0"/>
              <a:buChar char="•"/>
            </a:pPr>
            <a:r>
              <a:rPr lang="en-US" sz="2000">
                <a:solidFill>
                  <a:schemeClr val="tx1"/>
                </a:solidFill>
                <a:latin typeface="+mn-lt"/>
                <a:cs typeface="+mn-cs"/>
              </a:rPr>
              <a:t>Kellyn Gorman</a:t>
            </a:r>
          </a:p>
          <a:p>
            <a:pPr indent="-228600" algn="l">
              <a:lnSpc>
                <a:spcPct val="90000"/>
              </a:lnSpc>
              <a:buFont typeface="Arial" panose="020B0604020202020204" pitchFamily="34" charset="0"/>
              <a:buChar char="•"/>
            </a:pPr>
            <a:r>
              <a:rPr lang="en-US" sz="2000">
                <a:solidFill>
                  <a:schemeClr val="tx1"/>
                </a:solidFill>
                <a:latin typeface="+mn-lt"/>
                <a:cs typeface="+mn-cs"/>
              </a:rPr>
              <a:t>Engineer and Advocate, Redgate</a:t>
            </a:r>
          </a:p>
          <a:p>
            <a:pPr indent="-228600" algn="l">
              <a:lnSpc>
                <a:spcPct val="90000"/>
              </a:lnSpc>
              <a:buFont typeface="Arial" panose="020B0604020202020204" pitchFamily="34" charset="0"/>
              <a:buChar char="•"/>
            </a:pPr>
            <a:r>
              <a:rPr lang="en-US" sz="2000">
                <a:solidFill>
                  <a:schemeClr val="tx1"/>
                </a:solidFill>
                <a:latin typeface="+mn-lt"/>
                <a:cs typeface="+mn-cs"/>
                <a:hlinkClick r:id="rId2"/>
              </a:rPr>
              <a:t>Kellyn.Gorman@red-gate.com</a:t>
            </a:r>
            <a:endParaRPr lang="en-US" sz="2000">
              <a:solidFill>
                <a:schemeClr val="tx1"/>
              </a:solidFill>
              <a:latin typeface="+mn-lt"/>
              <a:cs typeface="+mn-cs"/>
            </a:endParaRPr>
          </a:p>
          <a:p>
            <a:pPr indent="-228600" algn="l">
              <a:lnSpc>
                <a:spcPct val="90000"/>
              </a:lnSpc>
              <a:buFont typeface="Arial" panose="020B0604020202020204" pitchFamily="34" charset="0"/>
              <a:buChar char="•"/>
            </a:pPr>
            <a:r>
              <a:rPr lang="en-US" sz="2000">
                <a:solidFill>
                  <a:schemeClr val="tx1"/>
                </a:solidFill>
                <a:latin typeface="+mn-lt"/>
                <a:cs typeface="+mn-cs"/>
                <a:hlinkClick r:id="rId3"/>
              </a:rPr>
              <a:t>https://LinkedIn.com/in/kellyngorman</a:t>
            </a:r>
            <a:endParaRPr lang="en-US" sz="2000">
              <a:solidFill>
                <a:schemeClr val="tx1"/>
              </a:solidFill>
              <a:latin typeface="+mn-lt"/>
              <a:cs typeface="+mn-cs"/>
            </a:endParaRPr>
          </a:p>
          <a:p>
            <a:pPr indent="-228600" algn="l">
              <a:lnSpc>
                <a:spcPct val="90000"/>
              </a:lnSpc>
              <a:buFont typeface="Arial" panose="020B0604020202020204" pitchFamily="34" charset="0"/>
              <a:buChar char="•"/>
            </a:pPr>
            <a:endParaRPr lang="en-US" sz="2000">
              <a:solidFill>
                <a:schemeClr val="tx1"/>
              </a:solidFill>
              <a:latin typeface="+mn-lt"/>
              <a:cs typeface="+mn-cs"/>
            </a:endParaRPr>
          </a:p>
        </p:txBody>
      </p:sp>
      <p:pic>
        <p:nvPicPr>
          <p:cNvPr id="3" name="Picture 2" descr="A white background with black and white clouds&#10;&#10;Description automatically generated">
            <a:extLst>
              <a:ext uri="{FF2B5EF4-FFF2-40B4-BE49-F238E27FC236}">
                <a16:creationId xmlns:a16="http://schemas.microsoft.com/office/drawing/2014/main" id="{49472F25-878D-502D-E085-70EC8FF185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5166" y="2448901"/>
            <a:ext cx="10515569" cy="3811891"/>
          </a:xfrm>
          <a:prstGeom prst="rect">
            <a:avLst/>
          </a:prstGeom>
        </p:spPr>
      </p:pic>
      <p:sp>
        <p:nvSpPr>
          <p:cNvPr id="2" name="Rectangle 1">
            <a:extLst>
              <a:ext uri="{FF2B5EF4-FFF2-40B4-BE49-F238E27FC236}">
                <a16:creationId xmlns:a16="http://schemas.microsoft.com/office/drawing/2014/main" id="{937FD5B8-771E-FDF2-0A40-55F4EA672E1B}"/>
              </a:ext>
            </a:extLst>
          </p:cNvPr>
          <p:cNvSpPr>
            <a:spLocks noChangeArrowheads="1"/>
          </p:cNvSpPr>
          <p:nvPr/>
        </p:nvSpPr>
        <p:spPr bwMode="auto">
          <a:xfrm>
            <a:off x="525780" y="5394997"/>
            <a:ext cx="4495800" cy="92333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i="0" u="none" strike="noStrike" cap="none" normalizeH="0" baseline="0" dirty="0">
                <a:ln>
                  <a:noFill/>
                </a:ln>
                <a:solidFill>
                  <a:srgbClr val="AA194E"/>
                </a:solidFill>
                <a:effectLst/>
                <a:latin typeface="inherit"/>
                <a:cs typeface="Arial" panose="020B0604020202020204" pitchFamily="34" charset="0"/>
              </a:rPr>
              <a:t>REFERENCES</a:t>
            </a:r>
            <a:endParaRPr kumimoji="0" lang="en-US" altLang="en-US" sz="1200" i="0" u="none" strike="noStrike" cap="none" normalizeH="0" baseline="0" dirty="0">
              <a:ln>
                <a:noFill/>
              </a:ln>
              <a:solidFill>
                <a:srgbClr val="AA194E"/>
              </a:solidFill>
              <a:effectLst/>
              <a:latin typeface="inherit"/>
              <a:cs typeface="Arial" panose="020B0604020202020204" pitchFamily="34" charset="0"/>
              <a:hlinkClick r:id="rId5"/>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AA194E"/>
                </a:solidFill>
                <a:effectLst/>
                <a:latin typeface="inherit"/>
                <a:cs typeface="Arial" panose="020B0604020202020204" pitchFamily="34" charset="0"/>
                <a:hlinkClick r:id="rId5"/>
              </a:rPr>
              <a:t>AlloyDB</a:t>
            </a:r>
            <a:r>
              <a:rPr kumimoji="0" lang="en-US" altLang="en-US" sz="1200" b="0" i="0" u="none" strike="noStrike" cap="none" normalizeH="0" baseline="0" dirty="0">
                <a:ln>
                  <a:noFill/>
                </a:ln>
                <a:solidFill>
                  <a:srgbClr val="AA194E"/>
                </a:solidFill>
                <a:effectLst/>
                <a:latin typeface="inherit"/>
                <a:cs typeface="Arial" panose="020B0604020202020204" pitchFamily="34" charset="0"/>
                <a:hlinkClick r:id="rId5"/>
              </a:rPr>
              <a:t> Omni Benchmarking Guide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AA194E"/>
                </a:solidFill>
                <a:effectLst/>
                <a:latin typeface="inherit"/>
                <a:cs typeface="Arial" panose="020B0604020202020204" pitchFamily="34" charset="0"/>
                <a:hlinkClick r:id="rId6"/>
              </a:rPr>
              <a:t>What I Learning Benchmarking </a:t>
            </a:r>
            <a:r>
              <a:rPr kumimoji="0" lang="en-US" altLang="en-US" sz="1200" b="0" i="0" u="none" strike="noStrike" cap="none" normalizeH="0" baseline="0" dirty="0" err="1">
                <a:ln>
                  <a:noFill/>
                </a:ln>
                <a:solidFill>
                  <a:srgbClr val="AA194E"/>
                </a:solidFill>
                <a:effectLst/>
                <a:latin typeface="inherit"/>
                <a:cs typeface="Arial" panose="020B0604020202020204" pitchFamily="34" charset="0"/>
                <a:hlinkClick r:id="rId6"/>
              </a:rPr>
              <a:t>Citus</a:t>
            </a:r>
            <a:r>
              <a:rPr kumimoji="0" lang="en-US" altLang="en-US" sz="1200" b="0" i="0" u="none" strike="noStrike" cap="none" normalizeH="0" baseline="0" dirty="0">
                <a:ln>
                  <a:noFill/>
                </a:ln>
                <a:solidFill>
                  <a:srgbClr val="AA194E"/>
                </a:solidFill>
                <a:effectLst/>
                <a:latin typeface="inherit"/>
                <a:cs typeface="Arial" panose="020B0604020202020204" pitchFamily="34" charset="0"/>
                <a:hlinkClick r:id="rId6"/>
              </a:rPr>
              <a:t> and Postgres with HammerDB</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AA194E"/>
                </a:solidFill>
                <a:effectLst/>
                <a:latin typeface="inherit"/>
                <a:cs typeface="Arial" panose="020B0604020202020204" pitchFamily="34" charset="0"/>
                <a:hlinkClick r:id="rId7"/>
              </a:rPr>
              <a:t>Postgres Price vs. Performance Benchmarking</a:t>
            </a:r>
            <a:endParaRPr kumimoji="0" lang="en-US" altLang="en-US" sz="1200" b="0" i="0" u="none" strike="noStrike" cap="none" normalizeH="0" baseline="0" dirty="0">
              <a:ln>
                <a:noFill/>
              </a:ln>
              <a:solidFill>
                <a:srgbClr val="AA194E"/>
              </a:solidFill>
              <a:effectLst/>
              <a:latin typeface="inheri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b="0" dirty="0">
                <a:solidFill>
                  <a:srgbClr val="AA194E"/>
                </a:solidFill>
                <a:latin typeface="inherit"/>
                <a:hlinkClick r:id="rId8"/>
              </a:rPr>
              <a:t>HammerDB and PostgreSQL</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11352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700"/>
                                        <p:tgtEl>
                                          <p:spTgt spid="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p:tmPct val="10000"/>
                                  </p:iterate>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7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1000"/>
                                  </p:stCondLst>
                                  <p:iterate>
                                    <p:tmPct val="10000"/>
                                  </p:iterate>
                                  <p:childTnLst>
                                    <p:set>
                                      <p:cBhvr>
                                        <p:cTn id="24" dur="1" fill="hold">
                                          <p:stCondLst>
                                            <p:cond delay="0"/>
                                          </p:stCondLst>
                                        </p:cTn>
                                        <p:tgtEl>
                                          <p:spTgt spid="5">
                                            <p:txEl>
                                              <p:pRg st="3" end="3"/>
                                            </p:txEl>
                                          </p:spTgt>
                                        </p:tgtEl>
                                        <p:attrNameLst>
                                          <p:attrName>style.visibility</p:attrName>
                                        </p:attrNameLst>
                                      </p:cBhvr>
                                      <p:to>
                                        <p:strVal val="visible"/>
                                      </p:to>
                                    </p:set>
                                    <p:animEffect transition="in" filter="fade">
                                      <p:cBhvr>
                                        <p:cTn id="25" dur="7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39AC5-6BF5-8018-C99D-43FE0617A54D}"/>
              </a:ext>
            </a:extLst>
          </p:cNvPr>
          <p:cNvSpPr>
            <a:spLocks noGrp="1"/>
          </p:cNvSpPr>
          <p:nvPr>
            <p:ph type="title"/>
          </p:nvPr>
        </p:nvSpPr>
        <p:spPr/>
        <p:txBody>
          <a:bodyPr/>
          <a:lstStyle/>
          <a:p>
            <a:r>
              <a:rPr lang="en-US" dirty="0"/>
              <a:t>Environments</a:t>
            </a:r>
          </a:p>
        </p:txBody>
      </p:sp>
      <p:sp>
        <p:nvSpPr>
          <p:cNvPr id="4" name="Table Placeholder 3">
            <a:extLst>
              <a:ext uri="{FF2B5EF4-FFF2-40B4-BE49-F238E27FC236}">
                <a16:creationId xmlns:a16="http://schemas.microsoft.com/office/drawing/2014/main" id="{6E150D45-91F3-1851-BA5F-1AB56FBD6021}"/>
              </a:ext>
            </a:extLst>
          </p:cNvPr>
          <p:cNvSpPr>
            <a:spLocks noGrp="1"/>
          </p:cNvSpPr>
          <p:nvPr>
            <p:ph type="tbl" sz="quarter" idx="11"/>
          </p:nvPr>
        </p:nvSpPr>
        <p:spPr/>
        <p:txBody>
          <a:bodyPr>
            <a:normAutofit fontScale="92500" lnSpcReduction="20000"/>
          </a:bodyPr>
          <a:lstStyle/>
          <a:p>
            <a:r>
              <a:rPr lang="en-US" dirty="0" err="1"/>
              <a:t>AlloyDB</a:t>
            </a:r>
            <a:r>
              <a:rPr lang="en-US" dirty="0"/>
              <a:t> Omni from Google(15.4-15.7)</a:t>
            </a:r>
          </a:p>
          <a:p>
            <a:r>
              <a:rPr lang="en-US" dirty="0"/>
              <a:t>Deployed inside Docker container</a:t>
            </a:r>
          </a:p>
          <a:p>
            <a:r>
              <a:rPr lang="en-US" dirty="0"/>
              <a:t>I ran Omni in Azure and Google-</a:t>
            </a:r>
          </a:p>
          <a:p>
            <a:pPr lvl="1"/>
            <a:r>
              <a:rPr lang="en-US" sz="1800" dirty="0"/>
              <a:t>Azure 16vCPU E-series VM</a:t>
            </a:r>
          </a:p>
          <a:p>
            <a:pPr lvl="1"/>
            <a:r>
              <a:rPr lang="en-US" sz="1800" dirty="0"/>
              <a:t>Google 16vCPU N2 series VM</a:t>
            </a:r>
          </a:p>
          <a:p>
            <a:pPr lvl="1"/>
            <a:r>
              <a:rPr lang="en-US" sz="1800" dirty="0"/>
              <a:t>Scaled up from 16 vCPU</a:t>
            </a:r>
          </a:p>
          <a:p>
            <a:r>
              <a:rPr lang="en-US" dirty="0"/>
              <a:t>Azure/Google native and then Silk storage layer for high IO</a:t>
            </a:r>
          </a:p>
          <a:p>
            <a:r>
              <a:rPr lang="en-US" dirty="0"/>
              <a:t>26G database as part of HammerDB TPC-C and more for TPC-H</a:t>
            </a:r>
          </a:p>
        </p:txBody>
      </p:sp>
      <p:sp>
        <p:nvSpPr>
          <p:cNvPr id="6" name="TextBox 5">
            <a:extLst>
              <a:ext uri="{FF2B5EF4-FFF2-40B4-BE49-F238E27FC236}">
                <a16:creationId xmlns:a16="http://schemas.microsoft.com/office/drawing/2014/main" id="{4464A0F6-1E5B-9493-8401-8765EC88847C}"/>
              </a:ext>
            </a:extLst>
          </p:cNvPr>
          <p:cNvSpPr txBox="1"/>
          <p:nvPr/>
        </p:nvSpPr>
        <p:spPr>
          <a:xfrm>
            <a:off x="7606636" y="6215876"/>
            <a:ext cx="4721239" cy="276999"/>
          </a:xfrm>
          <a:prstGeom prst="rect">
            <a:avLst/>
          </a:prstGeom>
          <a:noFill/>
        </p:spPr>
        <p:txBody>
          <a:bodyPr wrap="square">
            <a:spAutoFit/>
          </a:bodyPr>
          <a:lstStyle/>
          <a:p>
            <a:r>
              <a:rPr lang="en-US" sz="1200" b="0" i="1" dirty="0">
                <a:solidFill>
                  <a:schemeClr val="accent1">
                    <a:lumMod val="75000"/>
                  </a:schemeClr>
                </a:solidFill>
              </a:rPr>
              <a:t>https://cloud.google.com/alloydb/omni/docs/configure-omni</a:t>
            </a:r>
          </a:p>
        </p:txBody>
      </p:sp>
      <p:pic>
        <p:nvPicPr>
          <p:cNvPr id="9" name="Content Placeholder 8" descr="Underneath an urban bridge">
            <a:extLst>
              <a:ext uri="{FF2B5EF4-FFF2-40B4-BE49-F238E27FC236}">
                <a16:creationId xmlns:a16="http://schemas.microsoft.com/office/drawing/2014/main" id="{0C191295-E77A-0FF1-7B35-133A98DBA502}"/>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914400" y="2880523"/>
            <a:ext cx="3298825" cy="2198679"/>
          </a:xfrm>
        </p:spPr>
      </p:pic>
    </p:spTree>
    <p:extLst>
      <p:ext uri="{BB962C8B-B14F-4D97-AF65-F5344CB8AC3E}">
        <p14:creationId xmlns:p14="http://schemas.microsoft.com/office/powerpoint/2010/main" val="1085881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95ECA-8740-BB75-42DB-4CBC09DC1BF8}"/>
              </a:ext>
            </a:extLst>
          </p:cNvPr>
          <p:cNvSpPr>
            <a:spLocks noGrp="1"/>
          </p:cNvSpPr>
          <p:nvPr>
            <p:ph type="title"/>
          </p:nvPr>
        </p:nvSpPr>
        <p:spPr>
          <a:xfrm>
            <a:off x="826396" y="586855"/>
            <a:ext cx="4230100" cy="3387497"/>
          </a:xfrm>
        </p:spPr>
        <p:txBody>
          <a:bodyPr anchor="b">
            <a:normAutofit/>
          </a:bodyPr>
          <a:lstStyle/>
          <a:p>
            <a:pPr algn="r"/>
            <a:r>
              <a:rPr lang="en-US" dirty="0">
                <a:solidFill>
                  <a:srgbClr val="FFFFFF"/>
                </a:solidFill>
              </a:rPr>
              <a:t>HammerDB</a:t>
            </a:r>
          </a:p>
        </p:txBody>
      </p:sp>
      <p:sp>
        <p:nvSpPr>
          <p:cNvPr id="43" name="Content Placeholder 2">
            <a:extLst>
              <a:ext uri="{FF2B5EF4-FFF2-40B4-BE49-F238E27FC236}">
                <a16:creationId xmlns:a16="http://schemas.microsoft.com/office/drawing/2014/main" id="{C428534C-6BB5-ABD9-7EC5-4920CA007328}"/>
              </a:ext>
            </a:extLst>
          </p:cNvPr>
          <p:cNvSpPr>
            <a:spLocks noGrp="1"/>
          </p:cNvSpPr>
          <p:nvPr>
            <p:ph idx="1"/>
          </p:nvPr>
        </p:nvSpPr>
        <p:spPr>
          <a:xfrm>
            <a:off x="6503158" y="649480"/>
            <a:ext cx="4862447" cy="5546047"/>
          </a:xfrm>
        </p:spPr>
        <p:txBody>
          <a:bodyPr anchor="ctr">
            <a:normAutofit/>
          </a:bodyPr>
          <a:lstStyle/>
          <a:p>
            <a:pPr marL="0" indent="0">
              <a:buNone/>
            </a:pPr>
            <a:r>
              <a:rPr lang="en-US" sz="2000" dirty="0"/>
              <a:t>Always use a separate machine for HammerDB.  Don’t run on the database host!</a:t>
            </a:r>
          </a:p>
          <a:p>
            <a:r>
              <a:rPr lang="en-US" sz="2000" dirty="0"/>
              <a:t>1</a:t>
            </a:r>
            <a:r>
              <a:rPr lang="en-US" sz="2000" baseline="30000" dirty="0"/>
              <a:t>st</a:t>
            </a:r>
            <a:r>
              <a:rPr lang="en-US" sz="2000" dirty="0"/>
              <a:t> Install: VM in same resource group</a:t>
            </a:r>
          </a:p>
          <a:p>
            <a:r>
              <a:rPr lang="en-US" sz="2000" dirty="0"/>
              <a:t>2</a:t>
            </a:r>
            <a:r>
              <a:rPr lang="en-US" sz="2000" baseline="30000" dirty="0"/>
              <a:t>nd</a:t>
            </a:r>
            <a:r>
              <a:rPr lang="en-US" sz="2000" dirty="0"/>
              <a:t> Install: </a:t>
            </a:r>
            <a:r>
              <a:rPr lang="en-US" sz="2000" strike="sngStrike" dirty="0"/>
              <a:t>Docker Container and then installation.</a:t>
            </a:r>
          </a:p>
          <a:p>
            <a:pPr marL="0" indent="0">
              <a:buNone/>
            </a:pPr>
            <a:endParaRPr lang="en-US" sz="2000" strike="sngStrike" dirty="0"/>
          </a:p>
          <a:p>
            <a:pPr marL="0" indent="0">
              <a:buNone/>
            </a:pPr>
            <a:r>
              <a:rPr lang="en-US" sz="2000" b="1" i="1" dirty="0"/>
              <a:t>Nope, installed it direct on the VM, docker makes no sense on a VM for HammerDB.</a:t>
            </a:r>
          </a:p>
        </p:txBody>
      </p:sp>
    </p:spTree>
    <p:extLst>
      <p:ext uri="{BB962C8B-B14F-4D97-AF65-F5344CB8AC3E}">
        <p14:creationId xmlns:p14="http://schemas.microsoft.com/office/powerpoint/2010/main" val="2445511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0F7360-BD30-4949-0F84-5AFC45E0C239}"/>
              </a:ext>
            </a:extLst>
          </p:cNvPr>
          <p:cNvSpPr>
            <a:spLocks noGrp="1"/>
          </p:cNvSpPr>
          <p:nvPr>
            <p:ph type="title"/>
          </p:nvPr>
        </p:nvSpPr>
        <p:spPr>
          <a:xfrm>
            <a:off x="838200" y="556995"/>
            <a:ext cx="10515600" cy="1133693"/>
          </a:xfrm>
        </p:spPr>
        <p:txBody>
          <a:bodyPr>
            <a:normAutofit fontScale="90000"/>
          </a:bodyPr>
          <a:lstStyle/>
          <a:p>
            <a:r>
              <a:rPr lang="en-US" sz="5200"/>
              <a:t>Install PostgreSQL Client to Connect</a:t>
            </a:r>
          </a:p>
        </p:txBody>
      </p:sp>
      <p:graphicFrame>
        <p:nvGraphicFramePr>
          <p:cNvPr id="5" name="Content Placeholder 2">
            <a:extLst>
              <a:ext uri="{FF2B5EF4-FFF2-40B4-BE49-F238E27FC236}">
                <a16:creationId xmlns:a16="http://schemas.microsoft.com/office/drawing/2014/main" id="{FBB56278-331E-295A-042B-5CC5FD5210EE}"/>
              </a:ext>
            </a:extLst>
          </p:cNvPr>
          <p:cNvGraphicFramePr>
            <a:graphicFrameLocks noGrp="1"/>
          </p:cNvGraphicFramePr>
          <p:nvPr>
            <p:ph idx="1"/>
            <p:extLst>
              <p:ext uri="{D42A27DB-BD31-4B8C-83A1-F6EECF244321}">
                <p14:modId xmlns:p14="http://schemas.microsoft.com/office/powerpoint/2010/main" val="11519614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234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089FE-C9A8-7341-E8A3-B61B40CA6EBC}"/>
              </a:ext>
            </a:extLst>
          </p:cNvPr>
          <p:cNvSpPr>
            <a:spLocks noGrp="1"/>
          </p:cNvSpPr>
          <p:nvPr>
            <p:ph type="title"/>
          </p:nvPr>
        </p:nvSpPr>
        <p:spPr/>
        <p:txBody>
          <a:bodyPr/>
          <a:lstStyle/>
          <a:p>
            <a:r>
              <a:rPr lang="en-US" dirty="0"/>
              <a:t>Further Introductions During Test</a:t>
            </a:r>
          </a:p>
        </p:txBody>
      </p:sp>
      <p:pic>
        <p:nvPicPr>
          <p:cNvPr id="6" name="Content Placeholder 5" descr="Rock climber">
            <a:extLst>
              <a:ext uri="{FF2B5EF4-FFF2-40B4-BE49-F238E27FC236}">
                <a16:creationId xmlns:a16="http://schemas.microsoft.com/office/drawing/2014/main" id="{D45AC4EE-9890-1EDE-53C5-57BAAA346B53}"/>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830580" y="2208637"/>
            <a:ext cx="3298825" cy="2201331"/>
          </a:xfrm>
        </p:spPr>
      </p:pic>
      <p:sp>
        <p:nvSpPr>
          <p:cNvPr id="4" name="Table Placeholder 3">
            <a:extLst>
              <a:ext uri="{FF2B5EF4-FFF2-40B4-BE49-F238E27FC236}">
                <a16:creationId xmlns:a16="http://schemas.microsoft.com/office/drawing/2014/main" id="{46B61007-6BDA-B5BA-74FA-5CC58D9472AF}"/>
              </a:ext>
            </a:extLst>
          </p:cNvPr>
          <p:cNvSpPr>
            <a:spLocks noGrp="1"/>
          </p:cNvSpPr>
          <p:nvPr>
            <p:ph type="tbl" sz="quarter" idx="11"/>
          </p:nvPr>
        </p:nvSpPr>
        <p:spPr/>
        <p:txBody>
          <a:bodyPr/>
          <a:lstStyle/>
          <a:p>
            <a:r>
              <a:rPr lang="en-US" sz="2800" dirty="0"/>
              <a:t>PostgreSQL 16.6, 17.2, </a:t>
            </a:r>
            <a:r>
              <a:rPr lang="en-US" sz="2800" dirty="0" err="1"/>
              <a:t>Yugabyte</a:t>
            </a:r>
            <a:endParaRPr lang="en-US" sz="2800" dirty="0"/>
          </a:p>
          <a:p>
            <a:r>
              <a:rPr lang="en-US" sz="2800" dirty="0"/>
              <a:t>Previous Benchmark Results from various publications that were already certified.</a:t>
            </a:r>
          </a:p>
          <a:p>
            <a:r>
              <a:rPr lang="en-US" sz="2800" dirty="0"/>
              <a:t>Multiple machines for partitioned/distributed scaling.</a:t>
            </a:r>
          </a:p>
          <a:p>
            <a:endParaRPr lang="en-US" dirty="0"/>
          </a:p>
        </p:txBody>
      </p:sp>
      <p:sp>
        <p:nvSpPr>
          <p:cNvPr id="8" name="TextBox 7">
            <a:extLst>
              <a:ext uri="{FF2B5EF4-FFF2-40B4-BE49-F238E27FC236}">
                <a16:creationId xmlns:a16="http://schemas.microsoft.com/office/drawing/2014/main" id="{1BD726FF-84CC-3DA4-24D5-5FBC8486061D}"/>
              </a:ext>
            </a:extLst>
          </p:cNvPr>
          <p:cNvSpPr txBox="1"/>
          <p:nvPr/>
        </p:nvSpPr>
        <p:spPr>
          <a:xfrm>
            <a:off x="9029700" y="5719299"/>
            <a:ext cx="3086100" cy="430887"/>
          </a:xfrm>
          <a:prstGeom prst="rect">
            <a:avLst/>
          </a:prstGeom>
          <a:noFill/>
        </p:spPr>
        <p:txBody>
          <a:bodyPr wrap="square">
            <a:spAutoFit/>
          </a:bodyPr>
          <a:lstStyle/>
          <a:p>
            <a:r>
              <a:rPr lang="en-US" sz="1050" b="0" dirty="0">
                <a:hlinkClick r:id="rId3"/>
              </a:rPr>
              <a:t>https://www.postgresql.org</a:t>
            </a:r>
            <a:r>
              <a:rPr lang="en-US" sz="1200" b="0" dirty="0">
                <a:hlinkClick r:id="rId3"/>
              </a:rPr>
              <a:t>/</a:t>
            </a:r>
            <a:endParaRPr lang="en-US" sz="1200" b="0" dirty="0"/>
          </a:p>
          <a:p>
            <a:endParaRPr lang="en-US" sz="1000" b="0" dirty="0"/>
          </a:p>
        </p:txBody>
      </p:sp>
    </p:spTree>
    <p:extLst>
      <p:ext uri="{BB962C8B-B14F-4D97-AF65-F5344CB8AC3E}">
        <p14:creationId xmlns:p14="http://schemas.microsoft.com/office/powerpoint/2010/main" val="3399087123"/>
      </p:ext>
    </p:extLst>
  </p:cSld>
  <p:clrMapOvr>
    <a:masterClrMapping/>
  </p:clrMapOvr>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53EBE90F2909448AA7CFF719C2E4037" ma:contentTypeVersion="12" ma:contentTypeDescription="Create a new document." ma:contentTypeScope="" ma:versionID="1a8720b02e67c574abc48d11eb48cc86">
  <xsd:schema xmlns:xsd="http://www.w3.org/2001/XMLSchema" xmlns:xs="http://www.w3.org/2001/XMLSchema" xmlns:p="http://schemas.microsoft.com/office/2006/metadata/properties" xmlns:ns2="01b33809-ddf1-4d6a-9e84-74ce3034702a" xmlns:ns3="3014cef4-95ea-4aca-b54f-2e9e79ab425e" targetNamespace="http://schemas.microsoft.com/office/2006/metadata/properties" ma:root="true" ma:fieldsID="13862a8e8e7e9948c549ac2b46ef69e1" ns2:_="" ns3:_="">
    <xsd:import namespace="01b33809-ddf1-4d6a-9e84-74ce3034702a"/>
    <xsd:import namespace="3014cef4-95ea-4aca-b54f-2e9e79ab42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OCR"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b33809-ddf1-4d6a-9e84-74ce3034702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014cef4-95ea-4aca-b54f-2e9e79ab425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E62339-8807-420A-9B7F-F814D1EDD784}">
  <ds:schemaRefs>
    <ds:schemaRef ds:uri="http://schemas.microsoft.com/sharepoint/v3/contenttype/forms"/>
  </ds:schemaRefs>
</ds:datastoreItem>
</file>

<file path=customXml/itemProps2.xml><?xml version="1.0" encoding="utf-8"?>
<ds:datastoreItem xmlns:ds="http://schemas.openxmlformats.org/officeDocument/2006/customXml" ds:itemID="{D21F1D92-A3A3-4A11-8E29-6ABE80AFE8BE}">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DD5FF134-1A24-48FD-8EA7-6C47F83501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1b33809-ddf1-4d6a-9e84-74ce3034702a"/>
    <ds:schemaRef ds:uri="3014cef4-95ea-4aca-b54f-2e9e79ab42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TM04033925[[fn=Droplet]]</Template>
  <TotalTime>5309</TotalTime>
  <Words>2431</Words>
  <Application>Microsoft Office PowerPoint</Application>
  <PresentationFormat>Widescreen</PresentationFormat>
  <Paragraphs>314</Paragraphs>
  <Slides>57</Slides>
  <Notes>10</Notes>
  <HiddenSlides>2</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57</vt:i4>
      </vt:variant>
    </vt:vector>
  </HeadingPairs>
  <TitlesOfParts>
    <vt:vector size="69" baseType="lpstr">
      <vt:lpstr>Courier New</vt:lpstr>
      <vt:lpstr>Consolas</vt:lpstr>
      <vt:lpstr>Arial</vt:lpstr>
      <vt:lpstr>Verdana</vt:lpstr>
      <vt:lpstr>inherit</vt:lpstr>
      <vt:lpstr>Calibri</vt:lpstr>
      <vt:lpstr>Courier New</vt:lpstr>
      <vt:lpstr>gatebase Medium</vt:lpstr>
      <vt:lpstr>Roboto Bold</vt:lpstr>
      <vt:lpstr>Roboto Regular</vt:lpstr>
      <vt:lpstr>Calibri Light</vt:lpstr>
      <vt:lpstr>Office Theme</vt:lpstr>
      <vt:lpstr>Benchmarking PostgreSQL for Success</vt:lpstr>
      <vt:lpstr>About Me</vt:lpstr>
      <vt:lpstr>Goal of this Exercise</vt:lpstr>
      <vt:lpstr>AlloyDB Omni</vt:lpstr>
      <vt:lpstr>CONFIGURATION</vt:lpstr>
      <vt:lpstr>Environments</vt:lpstr>
      <vt:lpstr>HammerDB</vt:lpstr>
      <vt:lpstr>Install PostgreSQL Client to Connect</vt:lpstr>
      <vt:lpstr>Further Introductions During Test</vt:lpstr>
      <vt:lpstr>BENCHMARK</vt:lpstr>
      <vt:lpstr>What is HAMMERDB</vt:lpstr>
      <vt:lpstr>HAMMERDB</vt:lpstr>
      <vt:lpstr>Perf Runs</vt:lpstr>
      <vt:lpstr>RECOMMENDATIONS</vt:lpstr>
      <vt:lpstr>When Optimizing for Performance</vt:lpstr>
      <vt:lpstr>Always Use Newest VMs</vt:lpstr>
      <vt:lpstr>Speedy WAL Writes</vt:lpstr>
      <vt:lpstr>Native Attached Storage vs. Network Attached</vt:lpstr>
      <vt:lpstr>Results</vt:lpstr>
      <vt:lpstr>PostgreSQL Optimization</vt:lpstr>
      <vt:lpstr>Configuration Files - *.conf</vt:lpstr>
      <vt:lpstr>Cache More</vt:lpstr>
      <vt:lpstr>Working Memory</vt:lpstr>
      <vt:lpstr>Misc Optimization Parameters</vt:lpstr>
      <vt:lpstr>Visualizing Writes</vt:lpstr>
      <vt:lpstr>Configure Optimal CPU</vt:lpstr>
      <vt:lpstr>Verify CPU Performance Configuration</vt:lpstr>
      <vt:lpstr>Check Idle state for CPUs</vt:lpstr>
      <vt:lpstr>How Boost States Are Used</vt:lpstr>
      <vt:lpstr>Configure Huge Pages</vt:lpstr>
      <vt:lpstr>Add the Change to the Limits Configuration</vt:lpstr>
      <vt:lpstr>Results</vt:lpstr>
      <vt:lpstr>Monitoring: PostgreSQL Views</vt:lpstr>
      <vt:lpstr>Database Information</vt:lpstr>
      <vt:lpstr>PG_STAT_ACTIVITY</vt:lpstr>
      <vt:lpstr>PG_STAT_WAL</vt:lpstr>
      <vt:lpstr>PG_STAT_IO</vt:lpstr>
      <vt:lpstr>Monitor Shared Buffer Evictions</vt:lpstr>
      <vt:lpstr>Querying Maintenance in PG_STAT_IO </vt:lpstr>
      <vt:lpstr>PG_STAT_DATABASE</vt:lpstr>
      <vt:lpstr>Using PG_STAT_DATABASE</vt:lpstr>
      <vt:lpstr>MISC VIEWS</vt:lpstr>
      <vt:lpstr>Caveats with the Misc Views</vt:lpstr>
      <vt:lpstr>VACUUM</vt:lpstr>
      <vt:lpstr>When to VACUUM</vt:lpstr>
      <vt:lpstr>Tracking with Vacuum</vt:lpstr>
      <vt:lpstr>SCALING</vt:lpstr>
      <vt:lpstr>Scaling Issue</vt:lpstr>
      <vt:lpstr>Single Instance Results with 16 vCPU</vt:lpstr>
      <vt:lpstr>Lacking Scaling</vt:lpstr>
      <vt:lpstr>Single Node Throughput</vt:lpstr>
      <vt:lpstr>Multi-Node Solutions</vt:lpstr>
      <vt:lpstr>Cloud Cost Breakdown</vt:lpstr>
      <vt:lpstr>Cost Per NoPM</vt:lpstr>
      <vt:lpstr>In Summary</vt:lpstr>
      <vt:lpstr>QA</vt:lpstr>
      <vt:lpstr>Thank You!</vt:lpstr>
    </vt:vector>
  </TitlesOfParts>
  <Manager/>
  <Company>RedGate Software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Tom Russell</dc:creator>
  <cp:keywords/>
  <dc:description/>
  <cp:lastModifiedBy>Kellyn Gorman</cp:lastModifiedBy>
  <cp:revision>608</cp:revision>
  <cp:lastPrinted>2015-12-02T11:41:23Z</cp:lastPrinted>
  <dcterms:created xsi:type="dcterms:W3CDTF">2015-11-25T13:50:45Z</dcterms:created>
  <dcterms:modified xsi:type="dcterms:W3CDTF">2024-12-05T00:34:48Z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0x010100553EBE90F2909448AA7CFF719C2E4037</vt:lpwstr>
  </property>
</Properties>
</file>

<file path=docProps/thumbnail.jpeg>
</file>